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oppins"/>
      <p:regular r:id="rId20"/>
      <p:bold r:id="rId21"/>
      <p:italic r:id="rId22"/>
      <p:boldItalic r:id="rId23"/>
    </p:embeddedFont>
    <p:embeddedFont>
      <p:font typeface="Poppins Medium"/>
      <p:regular r:id="rId24"/>
      <p:bold r:id="rId25"/>
      <p:italic r:id="rId26"/>
      <p:boldItalic r:id="rId27"/>
    </p:embeddedFont>
    <p:embeddedFont>
      <p:font typeface="Nunito Sans SemiBold"/>
      <p:regular r:id="rId28"/>
      <p:bold r:id="rId29"/>
      <p:italic r:id="rId30"/>
      <p:boldItalic r:id="rId31"/>
    </p:embeddedFont>
    <p:embeddedFont>
      <p:font typeface="Poppins SemiBold"/>
      <p:regular r:id="rId32"/>
      <p:bold r:id="rId33"/>
      <p:italic r:id="rId34"/>
      <p:boldItalic r:id="rId35"/>
    </p:embeddedFont>
    <p:embeddedFont>
      <p:font typeface="Nunito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PoppinsMedium-regular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oppinsMedium-italic.fntdata"/><Relationship Id="rId25" Type="http://schemas.openxmlformats.org/officeDocument/2006/relationships/font" Target="fonts/PoppinsMedium-bold.fntdata"/><Relationship Id="rId28" Type="http://schemas.openxmlformats.org/officeDocument/2006/relationships/font" Target="fonts/NunitoSansSemiBold-regular.fntdata"/><Relationship Id="rId27" Type="http://schemas.openxmlformats.org/officeDocument/2006/relationships/font" Target="fonts/Poppi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Sans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SansSemiBold-boldItalic.fntdata"/><Relationship Id="rId30" Type="http://schemas.openxmlformats.org/officeDocument/2006/relationships/font" Target="fonts/NunitoSansSemiBold-italic.fntdata"/><Relationship Id="rId11" Type="http://schemas.openxmlformats.org/officeDocument/2006/relationships/slide" Target="slides/slide6.xml"/><Relationship Id="rId33" Type="http://schemas.openxmlformats.org/officeDocument/2006/relationships/font" Target="fonts/PoppinsSemiBold-bold.fntdata"/><Relationship Id="rId10" Type="http://schemas.openxmlformats.org/officeDocument/2006/relationships/slide" Target="slides/slide5.xml"/><Relationship Id="rId32" Type="http://schemas.openxmlformats.org/officeDocument/2006/relationships/font" Target="fonts/PoppinsSemiBold-regular.fntdata"/><Relationship Id="rId13" Type="http://schemas.openxmlformats.org/officeDocument/2006/relationships/slide" Target="slides/slide8.xml"/><Relationship Id="rId35" Type="http://schemas.openxmlformats.org/officeDocument/2006/relationships/font" Target="fonts/PoppinsSemiBold-boldItalic.fntdata"/><Relationship Id="rId12" Type="http://schemas.openxmlformats.org/officeDocument/2006/relationships/slide" Target="slides/slide7.xml"/><Relationship Id="rId34" Type="http://schemas.openxmlformats.org/officeDocument/2006/relationships/font" Target="fonts/PoppinsSemiBold-italic.fntdata"/><Relationship Id="rId15" Type="http://schemas.openxmlformats.org/officeDocument/2006/relationships/slide" Target="slides/slide10.xml"/><Relationship Id="rId37" Type="http://schemas.openxmlformats.org/officeDocument/2006/relationships/font" Target="fonts/NunitoSans-bold.fntdata"/><Relationship Id="rId14" Type="http://schemas.openxmlformats.org/officeDocument/2006/relationships/slide" Target="slides/slide9.xml"/><Relationship Id="rId36" Type="http://schemas.openxmlformats.org/officeDocument/2006/relationships/font" Target="fonts/NunitoSans-regular.fntdata"/><Relationship Id="rId17" Type="http://schemas.openxmlformats.org/officeDocument/2006/relationships/slide" Target="slides/slide12.xml"/><Relationship Id="rId39" Type="http://schemas.openxmlformats.org/officeDocument/2006/relationships/font" Target="fonts/NunitoSans-boldItalic.fntdata"/><Relationship Id="rId16" Type="http://schemas.openxmlformats.org/officeDocument/2006/relationships/slide" Target="slides/slide11.xml"/><Relationship Id="rId38" Type="http://schemas.openxmlformats.org/officeDocument/2006/relationships/font" Target="fonts/NunitoSans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b331c65ec5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b331c65ec5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b331c65ec5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b331c65ec5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b331c65ec5_0_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3b331c65ec5_0_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b331c65ec5_0_7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3b331c65ec5_0_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b331c65ec5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b331c65ec5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3b331c65ec5_0_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3b331c65ec5_0_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b331c65ec5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b331c65ec5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b331c65ec5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b331c65ec5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b331c65ec5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b331c65ec5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b331c65ec5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b331c65ec5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b331c65ec5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b331c65ec5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b331c65ec5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b331c65ec5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b331c65ec5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b331c65ec5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b331c65ec5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b331c65ec5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blank">
  <p:cSld name="BLANK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49302" t="53791"/>
          <a:stretch/>
        </p:blipFill>
        <p:spPr>
          <a:xfrm>
            <a:off x="6996180" y="-1"/>
            <a:ext cx="2147827" cy="237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rot="7601886">
            <a:off x="1184700" y="-2992710"/>
            <a:ext cx="11804607" cy="6869923"/>
          </a:xfrm>
          <a:custGeom>
            <a:rect b="b" l="l" r="r" t="t"/>
            <a:pathLst>
              <a:path extrusionOk="0" h="19489" w="33488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67899" l="18883" r="0" t="0"/>
          <a:stretch/>
        </p:blipFill>
        <p:spPr>
          <a:xfrm>
            <a:off x="0" y="2451450"/>
            <a:ext cx="6802801" cy="2692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4453700" y="0"/>
            <a:ext cx="4698208" cy="5143488"/>
          </a:xfrm>
          <a:custGeom>
            <a:rect b="b" l="l" r="r" t="t"/>
            <a:pathLst>
              <a:path extrusionOk="0" h="160734" w="146819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b="0" l="55738" r="0" t="39434"/>
          <a:stretch/>
        </p:blipFill>
        <p:spPr>
          <a:xfrm>
            <a:off x="0" y="0"/>
            <a:ext cx="3589874" cy="49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53791"/>
          <a:stretch/>
        </p:blipFill>
        <p:spPr>
          <a:xfrm>
            <a:off x="661926" y="0"/>
            <a:ext cx="4236652" cy="237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/>
          <p:nvPr/>
        </p:nvSpPr>
        <p:spPr>
          <a:xfrm rot="5400000">
            <a:off x="-3989680" y="1156257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2" name="Google Shape;102;p11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4" name="Google Shape;104;p11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5" name="Google Shape;105;p11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pic>
        <p:nvPicPr>
          <p:cNvPr id="108" name="Google Shape;108;p11"/>
          <p:cNvPicPr preferRelativeResize="0"/>
          <p:nvPr/>
        </p:nvPicPr>
        <p:blipFill rotWithShape="1">
          <a:blip r:embed="rId2">
            <a:alphaModFix/>
          </a:blip>
          <a:srcRect b="4752" l="57200" r="0" t="0"/>
          <a:stretch/>
        </p:blipFill>
        <p:spPr>
          <a:xfrm>
            <a:off x="-2901" y="1345020"/>
            <a:ext cx="1711426" cy="38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5" name="Google Shape;115;p11"/>
          <p:cNvSpPr txBox="1"/>
          <p:nvPr>
            <p:ph type="title"/>
          </p:nvPr>
        </p:nvSpPr>
        <p:spPr>
          <a:xfrm>
            <a:off x="228600" y="228600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6" name="Google Shape;116;p1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7" name="Google Shape;117;p11"/>
          <p:cNvSpPr txBox="1"/>
          <p:nvPr>
            <p:ph idx="16" type="subTitle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8" name="Google Shape;118;p11"/>
          <p:cNvSpPr txBox="1"/>
          <p:nvPr>
            <p:ph idx="17" type="subTitle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8" type="subTitle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0" name="Google Shape;120;p11"/>
          <p:cNvSpPr txBox="1"/>
          <p:nvPr>
            <p:ph idx="19" type="subTitle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1" name="Google Shape;121;p11"/>
          <p:cNvSpPr txBox="1"/>
          <p:nvPr>
            <p:ph idx="20" type="subTitle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2" name="Google Shape;122;p11"/>
          <p:cNvSpPr txBox="1"/>
          <p:nvPr>
            <p:ph idx="21" type="subTitle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3" name="Google Shape;123;p11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2"/>
          <p:cNvPicPr preferRelativeResize="0"/>
          <p:nvPr/>
        </p:nvPicPr>
        <p:blipFill rotWithShape="1">
          <a:blip r:embed="rId2">
            <a:alphaModFix/>
          </a:blip>
          <a:srcRect b="0" l="0" r="0" t="21451"/>
          <a:stretch/>
        </p:blipFill>
        <p:spPr>
          <a:xfrm>
            <a:off x="4061100" y="0"/>
            <a:ext cx="4136100" cy="32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2"/>
          <p:cNvSpPr/>
          <p:nvPr/>
        </p:nvSpPr>
        <p:spPr>
          <a:xfrm flipH="1" rot="-5400000">
            <a:off x="5143020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100%" r="0%" t="100%"/>
            </a:path>
            <a:tileRect b="-100%" l="0%" r="-10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7" name="Google Shape;127;p12"/>
          <p:cNvSpPr/>
          <p:nvPr/>
        </p:nvSpPr>
        <p:spPr>
          <a:xfrm>
            <a:off x="4600000" y="-50"/>
            <a:ext cx="3973152" cy="5143488"/>
          </a:xfrm>
          <a:custGeom>
            <a:rect b="b" l="l" r="r" t="t"/>
            <a:pathLst>
              <a:path extrusionOk="0" h="160734" w="124161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12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12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30" name="Google Shape;130;p12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1" name="Google Shape;131;p12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2" name="Google Shape;132;p12"/>
          <p:cNvSpPr/>
          <p:nvPr/>
        </p:nvSpPr>
        <p:spPr>
          <a:xfrm>
            <a:off x="7766436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3" name="Google Shape;133;p1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4" name="Google Shape;134;p12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3"/>
          <p:cNvPicPr preferRelativeResize="0"/>
          <p:nvPr/>
        </p:nvPicPr>
        <p:blipFill rotWithShape="1">
          <a:blip r:embed="rId2">
            <a:alphaModFix/>
          </a:blip>
          <a:srcRect b="59420" l="0" r="0" t="0"/>
          <a:stretch/>
        </p:blipFill>
        <p:spPr>
          <a:xfrm>
            <a:off x="4246500" y="3605146"/>
            <a:ext cx="3791099" cy="15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/>
          <p:nvPr/>
        </p:nvSpPr>
        <p:spPr>
          <a:xfrm rot="-5400000">
            <a:off x="5152931" y="-3996218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50000">
                <a:schemeClr val="dk2"/>
              </a:gs>
              <a:gs pos="100000">
                <a:schemeClr val="dk2"/>
              </a:gs>
            </a:gsLst>
            <a:path path="circle">
              <a:fillToRect b="100%" l="100%" r="0%" t="0%"/>
            </a:path>
            <a:tileRect b="0%" l="0%"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38" name="Google Shape;138;p13"/>
          <p:cNvPicPr preferRelativeResize="0"/>
          <p:nvPr/>
        </p:nvPicPr>
        <p:blipFill rotWithShape="1">
          <a:blip r:embed="rId3">
            <a:alphaModFix/>
          </a:blip>
          <a:srcRect b="34691" l="149" r="0" t="0"/>
          <a:stretch/>
        </p:blipFill>
        <p:spPr>
          <a:xfrm rot="10800000">
            <a:off x="3915350" y="-2066"/>
            <a:ext cx="3992800" cy="2611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3"/>
          <p:cNvSpPr/>
          <p:nvPr/>
        </p:nvSpPr>
        <p:spPr>
          <a:xfrm>
            <a:off x="4638645" y="1838308"/>
            <a:ext cx="4505344" cy="3305184"/>
          </a:xfrm>
          <a:custGeom>
            <a:rect b="b" l="l" r="r" t="t"/>
            <a:pathLst>
              <a:path extrusionOk="0" h="103287" w="140792">
                <a:moveTo>
                  <a:pt x="23664" y="596"/>
                </a:moveTo>
                <a:lnTo>
                  <a:pt x="24892" y="633"/>
                </a:lnTo>
                <a:lnTo>
                  <a:pt x="26120" y="670"/>
                </a:lnTo>
                <a:lnTo>
                  <a:pt x="27348" y="782"/>
                </a:lnTo>
                <a:lnTo>
                  <a:pt x="28576" y="931"/>
                </a:lnTo>
                <a:lnTo>
                  <a:pt x="29766" y="1117"/>
                </a:lnTo>
                <a:lnTo>
                  <a:pt x="30994" y="1340"/>
                </a:lnTo>
                <a:lnTo>
                  <a:pt x="32185" y="1600"/>
                </a:lnTo>
                <a:lnTo>
                  <a:pt x="33413" y="1898"/>
                </a:lnTo>
                <a:lnTo>
                  <a:pt x="34603" y="2233"/>
                </a:lnTo>
                <a:lnTo>
                  <a:pt x="35794" y="2642"/>
                </a:lnTo>
                <a:lnTo>
                  <a:pt x="36984" y="3051"/>
                </a:lnTo>
                <a:lnTo>
                  <a:pt x="38138" y="3498"/>
                </a:lnTo>
                <a:lnTo>
                  <a:pt x="39328" y="3982"/>
                </a:lnTo>
                <a:lnTo>
                  <a:pt x="40482" y="4503"/>
                </a:lnTo>
                <a:lnTo>
                  <a:pt x="41598" y="5098"/>
                </a:lnTo>
                <a:lnTo>
                  <a:pt x="42751" y="5693"/>
                </a:lnTo>
                <a:lnTo>
                  <a:pt x="43868" y="6326"/>
                </a:lnTo>
                <a:lnTo>
                  <a:pt x="44947" y="6995"/>
                </a:lnTo>
                <a:lnTo>
                  <a:pt x="46175" y="7777"/>
                </a:lnTo>
                <a:lnTo>
                  <a:pt x="47365" y="8633"/>
                </a:lnTo>
                <a:lnTo>
                  <a:pt x="48556" y="9526"/>
                </a:lnTo>
                <a:lnTo>
                  <a:pt x="49672" y="10418"/>
                </a:lnTo>
                <a:lnTo>
                  <a:pt x="50788" y="11386"/>
                </a:lnTo>
                <a:lnTo>
                  <a:pt x="51867" y="12353"/>
                </a:lnTo>
                <a:lnTo>
                  <a:pt x="52909" y="13395"/>
                </a:lnTo>
                <a:lnTo>
                  <a:pt x="53914" y="14474"/>
                </a:lnTo>
                <a:lnTo>
                  <a:pt x="54881" y="15553"/>
                </a:lnTo>
                <a:lnTo>
                  <a:pt x="55811" y="16706"/>
                </a:lnTo>
                <a:lnTo>
                  <a:pt x="56741" y="17860"/>
                </a:lnTo>
                <a:lnTo>
                  <a:pt x="57597" y="19050"/>
                </a:lnTo>
                <a:lnTo>
                  <a:pt x="58453" y="20316"/>
                </a:lnTo>
                <a:lnTo>
                  <a:pt x="59271" y="21581"/>
                </a:lnTo>
                <a:lnTo>
                  <a:pt x="60053" y="22883"/>
                </a:lnTo>
                <a:lnTo>
                  <a:pt x="60797" y="24222"/>
                </a:lnTo>
                <a:lnTo>
                  <a:pt x="62360" y="27310"/>
                </a:lnTo>
                <a:lnTo>
                  <a:pt x="63848" y="30324"/>
                </a:lnTo>
                <a:lnTo>
                  <a:pt x="65187" y="33264"/>
                </a:lnTo>
                <a:lnTo>
                  <a:pt x="65820" y="34752"/>
                </a:lnTo>
                <a:lnTo>
                  <a:pt x="66415" y="36166"/>
                </a:lnTo>
                <a:lnTo>
                  <a:pt x="66973" y="37617"/>
                </a:lnTo>
                <a:lnTo>
                  <a:pt x="67531" y="39031"/>
                </a:lnTo>
                <a:lnTo>
                  <a:pt x="68015" y="40444"/>
                </a:lnTo>
                <a:lnTo>
                  <a:pt x="68499" y="41821"/>
                </a:lnTo>
                <a:lnTo>
                  <a:pt x="68945" y="43198"/>
                </a:lnTo>
                <a:lnTo>
                  <a:pt x="69392" y="44574"/>
                </a:lnTo>
                <a:lnTo>
                  <a:pt x="69764" y="45951"/>
                </a:lnTo>
                <a:lnTo>
                  <a:pt x="70136" y="47291"/>
                </a:lnTo>
                <a:lnTo>
                  <a:pt x="70471" y="48630"/>
                </a:lnTo>
                <a:lnTo>
                  <a:pt x="70768" y="49969"/>
                </a:lnTo>
                <a:lnTo>
                  <a:pt x="71029" y="51309"/>
                </a:lnTo>
                <a:lnTo>
                  <a:pt x="71252" y="52611"/>
                </a:lnTo>
                <a:lnTo>
                  <a:pt x="71475" y="53913"/>
                </a:lnTo>
                <a:lnTo>
                  <a:pt x="71661" y="55216"/>
                </a:lnTo>
                <a:lnTo>
                  <a:pt x="71810" y="56518"/>
                </a:lnTo>
                <a:lnTo>
                  <a:pt x="71959" y="57783"/>
                </a:lnTo>
                <a:lnTo>
                  <a:pt x="72033" y="59048"/>
                </a:lnTo>
                <a:lnTo>
                  <a:pt x="72108" y="60350"/>
                </a:lnTo>
                <a:lnTo>
                  <a:pt x="72145" y="61578"/>
                </a:lnTo>
                <a:lnTo>
                  <a:pt x="72182" y="62843"/>
                </a:lnTo>
                <a:lnTo>
                  <a:pt x="72145" y="64108"/>
                </a:lnTo>
                <a:lnTo>
                  <a:pt x="72108" y="65336"/>
                </a:lnTo>
                <a:lnTo>
                  <a:pt x="72033" y="66601"/>
                </a:lnTo>
                <a:lnTo>
                  <a:pt x="71922" y="67829"/>
                </a:lnTo>
                <a:lnTo>
                  <a:pt x="71810" y="69057"/>
                </a:lnTo>
                <a:lnTo>
                  <a:pt x="71661" y="70284"/>
                </a:lnTo>
                <a:lnTo>
                  <a:pt x="71475" y="71512"/>
                </a:lnTo>
                <a:lnTo>
                  <a:pt x="71252" y="72703"/>
                </a:lnTo>
                <a:lnTo>
                  <a:pt x="71029" y="73931"/>
                </a:lnTo>
                <a:lnTo>
                  <a:pt x="70768" y="75121"/>
                </a:lnTo>
                <a:lnTo>
                  <a:pt x="70471" y="76349"/>
                </a:lnTo>
                <a:lnTo>
                  <a:pt x="70136" y="77540"/>
                </a:lnTo>
                <a:lnTo>
                  <a:pt x="67420" y="77205"/>
                </a:lnTo>
                <a:lnTo>
                  <a:pt x="64666" y="76758"/>
                </a:lnTo>
                <a:lnTo>
                  <a:pt x="62285" y="76312"/>
                </a:lnTo>
                <a:lnTo>
                  <a:pt x="59867" y="75828"/>
                </a:lnTo>
                <a:lnTo>
                  <a:pt x="57448" y="75307"/>
                </a:lnTo>
                <a:lnTo>
                  <a:pt x="54993" y="74675"/>
                </a:lnTo>
                <a:lnTo>
                  <a:pt x="52537" y="74042"/>
                </a:lnTo>
                <a:lnTo>
                  <a:pt x="50118" y="73335"/>
                </a:lnTo>
                <a:lnTo>
                  <a:pt x="47663" y="72591"/>
                </a:lnTo>
                <a:lnTo>
                  <a:pt x="45244" y="71810"/>
                </a:lnTo>
                <a:lnTo>
                  <a:pt x="42826" y="70954"/>
                </a:lnTo>
                <a:lnTo>
                  <a:pt x="40445" y="70098"/>
                </a:lnTo>
                <a:lnTo>
                  <a:pt x="38063" y="69168"/>
                </a:lnTo>
                <a:lnTo>
                  <a:pt x="35719" y="68201"/>
                </a:lnTo>
                <a:lnTo>
                  <a:pt x="33413" y="67196"/>
                </a:lnTo>
                <a:lnTo>
                  <a:pt x="31180" y="66154"/>
                </a:lnTo>
                <a:lnTo>
                  <a:pt x="28948" y="65113"/>
                </a:lnTo>
                <a:lnTo>
                  <a:pt x="26790" y="63996"/>
                </a:lnTo>
                <a:lnTo>
                  <a:pt x="25450" y="63290"/>
                </a:lnTo>
                <a:lnTo>
                  <a:pt x="24185" y="62545"/>
                </a:lnTo>
                <a:lnTo>
                  <a:pt x="22920" y="61801"/>
                </a:lnTo>
                <a:lnTo>
                  <a:pt x="21692" y="61020"/>
                </a:lnTo>
                <a:lnTo>
                  <a:pt x="20464" y="60201"/>
                </a:lnTo>
                <a:lnTo>
                  <a:pt x="19311" y="59383"/>
                </a:lnTo>
                <a:lnTo>
                  <a:pt x="18158" y="58564"/>
                </a:lnTo>
                <a:lnTo>
                  <a:pt x="17079" y="57709"/>
                </a:lnTo>
                <a:lnTo>
                  <a:pt x="16000" y="56816"/>
                </a:lnTo>
                <a:lnTo>
                  <a:pt x="14958" y="55923"/>
                </a:lnTo>
                <a:lnTo>
                  <a:pt x="13953" y="54992"/>
                </a:lnTo>
                <a:lnTo>
                  <a:pt x="12986" y="54062"/>
                </a:lnTo>
                <a:lnTo>
                  <a:pt x="12056" y="53095"/>
                </a:lnTo>
                <a:lnTo>
                  <a:pt x="11126" y="52127"/>
                </a:lnTo>
                <a:lnTo>
                  <a:pt x="10270" y="51123"/>
                </a:lnTo>
                <a:lnTo>
                  <a:pt x="9451" y="50118"/>
                </a:lnTo>
                <a:lnTo>
                  <a:pt x="8707" y="49188"/>
                </a:lnTo>
                <a:lnTo>
                  <a:pt x="8037" y="48258"/>
                </a:lnTo>
                <a:lnTo>
                  <a:pt x="7368" y="47328"/>
                </a:lnTo>
                <a:lnTo>
                  <a:pt x="6772" y="46360"/>
                </a:lnTo>
                <a:lnTo>
                  <a:pt x="6177" y="45430"/>
                </a:lnTo>
                <a:lnTo>
                  <a:pt x="5582" y="44426"/>
                </a:lnTo>
                <a:lnTo>
                  <a:pt x="5061" y="43458"/>
                </a:lnTo>
                <a:lnTo>
                  <a:pt x="4540" y="42454"/>
                </a:lnTo>
                <a:lnTo>
                  <a:pt x="4056" y="41449"/>
                </a:lnTo>
                <a:lnTo>
                  <a:pt x="3610" y="40444"/>
                </a:lnTo>
                <a:lnTo>
                  <a:pt x="3200" y="39403"/>
                </a:lnTo>
                <a:lnTo>
                  <a:pt x="2828" y="38361"/>
                </a:lnTo>
                <a:lnTo>
                  <a:pt x="2456" y="37319"/>
                </a:lnTo>
                <a:lnTo>
                  <a:pt x="2121" y="36277"/>
                </a:lnTo>
                <a:lnTo>
                  <a:pt x="1824" y="35198"/>
                </a:lnTo>
                <a:lnTo>
                  <a:pt x="1563" y="34119"/>
                </a:lnTo>
                <a:lnTo>
                  <a:pt x="1377" y="33264"/>
                </a:lnTo>
                <a:lnTo>
                  <a:pt x="1191" y="32371"/>
                </a:lnTo>
                <a:lnTo>
                  <a:pt x="894" y="30585"/>
                </a:lnTo>
                <a:lnTo>
                  <a:pt x="708" y="28799"/>
                </a:lnTo>
                <a:lnTo>
                  <a:pt x="596" y="27013"/>
                </a:lnTo>
                <a:lnTo>
                  <a:pt x="596" y="25227"/>
                </a:lnTo>
                <a:lnTo>
                  <a:pt x="670" y="23478"/>
                </a:lnTo>
                <a:lnTo>
                  <a:pt x="819" y="21767"/>
                </a:lnTo>
                <a:lnTo>
                  <a:pt x="1042" y="20055"/>
                </a:lnTo>
                <a:lnTo>
                  <a:pt x="1377" y="18381"/>
                </a:lnTo>
                <a:lnTo>
                  <a:pt x="1749" y="16744"/>
                </a:lnTo>
                <a:lnTo>
                  <a:pt x="2010" y="15925"/>
                </a:lnTo>
                <a:lnTo>
                  <a:pt x="2233" y="15144"/>
                </a:lnTo>
                <a:lnTo>
                  <a:pt x="2531" y="14362"/>
                </a:lnTo>
                <a:lnTo>
                  <a:pt x="2791" y="13581"/>
                </a:lnTo>
                <a:lnTo>
                  <a:pt x="3126" y="12837"/>
                </a:lnTo>
                <a:lnTo>
                  <a:pt x="3424" y="12130"/>
                </a:lnTo>
                <a:lnTo>
                  <a:pt x="3796" y="11386"/>
                </a:lnTo>
                <a:lnTo>
                  <a:pt x="4168" y="10679"/>
                </a:lnTo>
                <a:lnTo>
                  <a:pt x="4540" y="10009"/>
                </a:lnTo>
                <a:lnTo>
                  <a:pt x="4949" y="9339"/>
                </a:lnTo>
                <a:lnTo>
                  <a:pt x="5358" y="8670"/>
                </a:lnTo>
                <a:lnTo>
                  <a:pt x="5805" y="8037"/>
                </a:lnTo>
                <a:lnTo>
                  <a:pt x="6512" y="7181"/>
                </a:lnTo>
                <a:lnTo>
                  <a:pt x="7256" y="6363"/>
                </a:lnTo>
                <a:lnTo>
                  <a:pt x="8075" y="5582"/>
                </a:lnTo>
                <a:lnTo>
                  <a:pt x="8967" y="4875"/>
                </a:lnTo>
                <a:lnTo>
                  <a:pt x="9898" y="4205"/>
                </a:lnTo>
                <a:lnTo>
                  <a:pt x="10902" y="3610"/>
                </a:lnTo>
                <a:lnTo>
                  <a:pt x="11981" y="3051"/>
                </a:lnTo>
                <a:lnTo>
                  <a:pt x="13097" y="2531"/>
                </a:lnTo>
                <a:lnTo>
                  <a:pt x="14251" y="2084"/>
                </a:lnTo>
                <a:lnTo>
                  <a:pt x="15479" y="1712"/>
                </a:lnTo>
                <a:lnTo>
                  <a:pt x="16744" y="1377"/>
                </a:lnTo>
                <a:lnTo>
                  <a:pt x="18046" y="1080"/>
                </a:lnTo>
                <a:lnTo>
                  <a:pt x="19423" y="893"/>
                </a:lnTo>
                <a:lnTo>
                  <a:pt x="20799" y="707"/>
                </a:lnTo>
                <a:lnTo>
                  <a:pt x="22213" y="633"/>
                </a:lnTo>
                <a:lnTo>
                  <a:pt x="23664" y="596"/>
                </a:lnTo>
                <a:close/>
                <a:moveTo>
                  <a:pt x="22809" y="1"/>
                </a:moveTo>
                <a:lnTo>
                  <a:pt x="21209" y="112"/>
                </a:lnTo>
                <a:lnTo>
                  <a:pt x="19609" y="261"/>
                </a:lnTo>
                <a:lnTo>
                  <a:pt x="18083" y="484"/>
                </a:lnTo>
                <a:lnTo>
                  <a:pt x="16595" y="782"/>
                </a:lnTo>
                <a:lnTo>
                  <a:pt x="15181" y="1191"/>
                </a:lnTo>
                <a:lnTo>
                  <a:pt x="13804" y="1638"/>
                </a:lnTo>
                <a:lnTo>
                  <a:pt x="12502" y="2159"/>
                </a:lnTo>
                <a:lnTo>
                  <a:pt x="11870" y="2456"/>
                </a:lnTo>
                <a:lnTo>
                  <a:pt x="11237" y="2754"/>
                </a:lnTo>
                <a:lnTo>
                  <a:pt x="10642" y="3089"/>
                </a:lnTo>
                <a:lnTo>
                  <a:pt x="10084" y="3424"/>
                </a:lnTo>
                <a:lnTo>
                  <a:pt x="9488" y="3758"/>
                </a:lnTo>
                <a:lnTo>
                  <a:pt x="8967" y="4130"/>
                </a:lnTo>
                <a:lnTo>
                  <a:pt x="8447" y="4540"/>
                </a:lnTo>
                <a:lnTo>
                  <a:pt x="7926" y="4949"/>
                </a:lnTo>
                <a:lnTo>
                  <a:pt x="7442" y="5358"/>
                </a:lnTo>
                <a:lnTo>
                  <a:pt x="6996" y="5805"/>
                </a:lnTo>
                <a:lnTo>
                  <a:pt x="6549" y="6251"/>
                </a:lnTo>
                <a:lnTo>
                  <a:pt x="6103" y="6698"/>
                </a:lnTo>
                <a:lnTo>
                  <a:pt x="5730" y="7181"/>
                </a:lnTo>
                <a:lnTo>
                  <a:pt x="5321" y="7702"/>
                </a:lnTo>
                <a:lnTo>
                  <a:pt x="4912" y="8298"/>
                </a:lnTo>
                <a:lnTo>
                  <a:pt x="4503" y="8930"/>
                </a:lnTo>
                <a:lnTo>
                  <a:pt x="4093" y="9600"/>
                </a:lnTo>
                <a:lnTo>
                  <a:pt x="3721" y="10270"/>
                </a:lnTo>
                <a:lnTo>
                  <a:pt x="3349" y="10939"/>
                </a:lnTo>
                <a:lnTo>
                  <a:pt x="2977" y="11646"/>
                </a:lnTo>
                <a:lnTo>
                  <a:pt x="2680" y="12390"/>
                </a:lnTo>
                <a:lnTo>
                  <a:pt x="2345" y="13135"/>
                </a:lnTo>
                <a:lnTo>
                  <a:pt x="1787" y="14623"/>
                </a:lnTo>
                <a:lnTo>
                  <a:pt x="1303" y="16223"/>
                </a:lnTo>
                <a:lnTo>
                  <a:pt x="856" y="17823"/>
                </a:lnTo>
                <a:lnTo>
                  <a:pt x="522" y="19497"/>
                </a:lnTo>
                <a:lnTo>
                  <a:pt x="373" y="20390"/>
                </a:lnTo>
                <a:lnTo>
                  <a:pt x="261" y="21283"/>
                </a:lnTo>
                <a:lnTo>
                  <a:pt x="149" y="22213"/>
                </a:lnTo>
                <a:lnTo>
                  <a:pt x="75" y="23106"/>
                </a:lnTo>
                <a:lnTo>
                  <a:pt x="38" y="24036"/>
                </a:lnTo>
                <a:lnTo>
                  <a:pt x="1" y="24966"/>
                </a:lnTo>
                <a:lnTo>
                  <a:pt x="1" y="25897"/>
                </a:lnTo>
                <a:lnTo>
                  <a:pt x="1" y="26827"/>
                </a:lnTo>
                <a:lnTo>
                  <a:pt x="38" y="27757"/>
                </a:lnTo>
                <a:lnTo>
                  <a:pt x="112" y="28687"/>
                </a:lnTo>
                <a:lnTo>
                  <a:pt x="187" y="29617"/>
                </a:lnTo>
                <a:lnTo>
                  <a:pt x="298" y="30547"/>
                </a:lnTo>
                <a:lnTo>
                  <a:pt x="447" y="31478"/>
                </a:lnTo>
                <a:lnTo>
                  <a:pt x="596" y="32408"/>
                </a:lnTo>
                <a:lnTo>
                  <a:pt x="782" y="33338"/>
                </a:lnTo>
                <a:lnTo>
                  <a:pt x="968" y="34268"/>
                </a:lnTo>
                <a:lnTo>
                  <a:pt x="1266" y="35347"/>
                </a:lnTo>
                <a:lnTo>
                  <a:pt x="1563" y="36426"/>
                </a:lnTo>
                <a:lnTo>
                  <a:pt x="1898" y="37505"/>
                </a:lnTo>
                <a:lnTo>
                  <a:pt x="2270" y="38584"/>
                </a:lnTo>
                <a:lnTo>
                  <a:pt x="2642" y="39626"/>
                </a:lnTo>
                <a:lnTo>
                  <a:pt x="3089" y="40668"/>
                </a:lnTo>
                <a:lnTo>
                  <a:pt x="3535" y="41710"/>
                </a:lnTo>
                <a:lnTo>
                  <a:pt x="4019" y="42714"/>
                </a:lnTo>
                <a:lnTo>
                  <a:pt x="4540" y="43719"/>
                </a:lnTo>
                <a:lnTo>
                  <a:pt x="5061" y="44723"/>
                </a:lnTo>
                <a:lnTo>
                  <a:pt x="5656" y="45728"/>
                </a:lnTo>
                <a:lnTo>
                  <a:pt x="6251" y="46695"/>
                </a:lnTo>
                <a:lnTo>
                  <a:pt x="6884" y="47663"/>
                </a:lnTo>
                <a:lnTo>
                  <a:pt x="7554" y="48630"/>
                </a:lnTo>
                <a:lnTo>
                  <a:pt x="8261" y="49560"/>
                </a:lnTo>
                <a:lnTo>
                  <a:pt x="8967" y="50490"/>
                </a:lnTo>
                <a:lnTo>
                  <a:pt x="9823" y="51495"/>
                </a:lnTo>
                <a:lnTo>
                  <a:pt x="10679" y="52537"/>
                </a:lnTo>
                <a:lnTo>
                  <a:pt x="11609" y="53504"/>
                </a:lnTo>
                <a:lnTo>
                  <a:pt x="12577" y="54471"/>
                </a:lnTo>
                <a:lnTo>
                  <a:pt x="13544" y="55439"/>
                </a:lnTo>
                <a:lnTo>
                  <a:pt x="14549" y="56369"/>
                </a:lnTo>
                <a:lnTo>
                  <a:pt x="15628" y="57262"/>
                </a:lnTo>
                <a:lnTo>
                  <a:pt x="16707" y="58155"/>
                </a:lnTo>
                <a:lnTo>
                  <a:pt x="17823" y="59048"/>
                </a:lnTo>
                <a:lnTo>
                  <a:pt x="18939" y="59867"/>
                </a:lnTo>
                <a:lnTo>
                  <a:pt x="20130" y="60722"/>
                </a:lnTo>
                <a:lnTo>
                  <a:pt x="21357" y="61504"/>
                </a:lnTo>
                <a:lnTo>
                  <a:pt x="22585" y="62285"/>
                </a:lnTo>
                <a:lnTo>
                  <a:pt x="23888" y="63066"/>
                </a:lnTo>
                <a:lnTo>
                  <a:pt x="25190" y="63810"/>
                </a:lnTo>
                <a:lnTo>
                  <a:pt x="26529" y="64517"/>
                </a:lnTo>
                <a:lnTo>
                  <a:pt x="28687" y="65634"/>
                </a:lnTo>
                <a:lnTo>
                  <a:pt x="30920" y="66713"/>
                </a:lnTo>
                <a:lnTo>
                  <a:pt x="33189" y="67754"/>
                </a:lnTo>
                <a:lnTo>
                  <a:pt x="35496" y="68759"/>
                </a:lnTo>
                <a:lnTo>
                  <a:pt x="37840" y="69726"/>
                </a:lnTo>
                <a:lnTo>
                  <a:pt x="40221" y="70619"/>
                </a:lnTo>
                <a:lnTo>
                  <a:pt x="42640" y="71512"/>
                </a:lnTo>
                <a:lnTo>
                  <a:pt x="45058" y="72368"/>
                </a:lnTo>
                <a:lnTo>
                  <a:pt x="47477" y="73149"/>
                </a:lnTo>
                <a:lnTo>
                  <a:pt x="49932" y="73931"/>
                </a:lnTo>
                <a:lnTo>
                  <a:pt x="52388" y="74600"/>
                </a:lnTo>
                <a:lnTo>
                  <a:pt x="54844" y="75270"/>
                </a:lnTo>
                <a:lnTo>
                  <a:pt x="57299" y="75865"/>
                </a:lnTo>
                <a:lnTo>
                  <a:pt x="59755" y="76424"/>
                </a:lnTo>
                <a:lnTo>
                  <a:pt x="62174" y="76907"/>
                </a:lnTo>
                <a:lnTo>
                  <a:pt x="64592" y="77354"/>
                </a:lnTo>
                <a:lnTo>
                  <a:pt x="67271" y="77763"/>
                </a:lnTo>
                <a:lnTo>
                  <a:pt x="69950" y="78135"/>
                </a:lnTo>
                <a:lnTo>
                  <a:pt x="69429" y="79884"/>
                </a:lnTo>
                <a:lnTo>
                  <a:pt x="68796" y="81633"/>
                </a:lnTo>
                <a:lnTo>
                  <a:pt x="68127" y="83344"/>
                </a:lnTo>
                <a:lnTo>
                  <a:pt x="67420" y="85093"/>
                </a:lnTo>
                <a:lnTo>
                  <a:pt x="66638" y="86804"/>
                </a:lnTo>
                <a:lnTo>
                  <a:pt x="65783" y="88516"/>
                </a:lnTo>
                <a:lnTo>
                  <a:pt x="64890" y="90227"/>
                </a:lnTo>
                <a:lnTo>
                  <a:pt x="63922" y="91902"/>
                </a:lnTo>
                <a:lnTo>
                  <a:pt x="63029" y="93316"/>
                </a:lnTo>
                <a:lnTo>
                  <a:pt x="62099" y="94767"/>
                </a:lnTo>
                <a:lnTo>
                  <a:pt x="61169" y="96180"/>
                </a:lnTo>
                <a:lnTo>
                  <a:pt x="60127" y="97632"/>
                </a:lnTo>
                <a:lnTo>
                  <a:pt x="59085" y="99045"/>
                </a:lnTo>
                <a:lnTo>
                  <a:pt x="57969" y="100459"/>
                </a:lnTo>
                <a:lnTo>
                  <a:pt x="56853" y="101873"/>
                </a:lnTo>
                <a:lnTo>
                  <a:pt x="55662" y="103287"/>
                </a:lnTo>
                <a:lnTo>
                  <a:pt x="56444" y="103287"/>
                </a:lnTo>
                <a:lnTo>
                  <a:pt x="57597" y="101910"/>
                </a:lnTo>
                <a:lnTo>
                  <a:pt x="58676" y="100534"/>
                </a:lnTo>
                <a:lnTo>
                  <a:pt x="59755" y="99157"/>
                </a:lnTo>
                <a:lnTo>
                  <a:pt x="60760" y="97780"/>
                </a:lnTo>
                <a:lnTo>
                  <a:pt x="61764" y="96367"/>
                </a:lnTo>
                <a:lnTo>
                  <a:pt x="62694" y="94990"/>
                </a:lnTo>
                <a:lnTo>
                  <a:pt x="63587" y="93576"/>
                </a:lnTo>
                <a:lnTo>
                  <a:pt x="64406" y="92199"/>
                </a:lnTo>
                <a:lnTo>
                  <a:pt x="65411" y="90488"/>
                </a:lnTo>
                <a:lnTo>
                  <a:pt x="66304" y="88776"/>
                </a:lnTo>
                <a:lnTo>
                  <a:pt x="67197" y="87028"/>
                </a:lnTo>
                <a:lnTo>
                  <a:pt x="67978" y="85279"/>
                </a:lnTo>
                <a:lnTo>
                  <a:pt x="68722" y="83530"/>
                </a:lnTo>
                <a:lnTo>
                  <a:pt x="69392" y="81744"/>
                </a:lnTo>
                <a:lnTo>
                  <a:pt x="69987" y="79995"/>
                </a:lnTo>
                <a:lnTo>
                  <a:pt x="70545" y="78210"/>
                </a:lnTo>
                <a:lnTo>
                  <a:pt x="72703" y="78433"/>
                </a:lnTo>
                <a:lnTo>
                  <a:pt x="74861" y="78582"/>
                </a:lnTo>
                <a:lnTo>
                  <a:pt x="76945" y="78730"/>
                </a:lnTo>
                <a:lnTo>
                  <a:pt x="79028" y="78805"/>
                </a:lnTo>
                <a:lnTo>
                  <a:pt x="81112" y="78842"/>
                </a:lnTo>
                <a:lnTo>
                  <a:pt x="83158" y="78805"/>
                </a:lnTo>
                <a:lnTo>
                  <a:pt x="85167" y="78768"/>
                </a:lnTo>
                <a:lnTo>
                  <a:pt x="87139" y="78656"/>
                </a:lnTo>
                <a:lnTo>
                  <a:pt x="88628" y="78507"/>
                </a:lnTo>
                <a:lnTo>
                  <a:pt x="90116" y="78396"/>
                </a:lnTo>
                <a:lnTo>
                  <a:pt x="91567" y="78210"/>
                </a:lnTo>
                <a:lnTo>
                  <a:pt x="93018" y="78023"/>
                </a:lnTo>
                <a:lnTo>
                  <a:pt x="94469" y="77763"/>
                </a:lnTo>
                <a:lnTo>
                  <a:pt x="95883" y="77540"/>
                </a:lnTo>
                <a:lnTo>
                  <a:pt x="97260" y="77242"/>
                </a:lnTo>
                <a:lnTo>
                  <a:pt x="98674" y="76944"/>
                </a:lnTo>
                <a:lnTo>
                  <a:pt x="100013" y="76610"/>
                </a:lnTo>
                <a:lnTo>
                  <a:pt x="101353" y="76238"/>
                </a:lnTo>
                <a:lnTo>
                  <a:pt x="102692" y="75828"/>
                </a:lnTo>
                <a:lnTo>
                  <a:pt x="103994" y="75419"/>
                </a:lnTo>
                <a:lnTo>
                  <a:pt x="105297" y="74973"/>
                </a:lnTo>
                <a:lnTo>
                  <a:pt x="106562" y="74489"/>
                </a:lnTo>
                <a:lnTo>
                  <a:pt x="107827" y="74005"/>
                </a:lnTo>
                <a:lnTo>
                  <a:pt x="109054" y="73484"/>
                </a:lnTo>
                <a:lnTo>
                  <a:pt x="110431" y="72852"/>
                </a:lnTo>
                <a:lnTo>
                  <a:pt x="111771" y="72182"/>
                </a:lnTo>
                <a:lnTo>
                  <a:pt x="113073" y="71512"/>
                </a:lnTo>
                <a:lnTo>
                  <a:pt x="114375" y="70805"/>
                </a:lnTo>
                <a:lnTo>
                  <a:pt x="115640" y="70024"/>
                </a:lnTo>
                <a:lnTo>
                  <a:pt x="116868" y="69243"/>
                </a:lnTo>
                <a:lnTo>
                  <a:pt x="118096" y="68424"/>
                </a:lnTo>
                <a:lnTo>
                  <a:pt x="119286" y="67568"/>
                </a:lnTo>
                <a:lnTo>
                  <a:pt x="120477" y="66713"/>
                </a:lnTo>
                <a:lnTo>
                  <a:pt x="121630" y="65782"/>
                </a:lnTo>
                <a:lnTo>
                  <a:pt x="122747" y="64815"/>
                </a:lnTo>
                <a:lnTo>
                  <a:pt x="123863" y="63848"/>
                </a:lnTo>
                <a:lnTo>
                  <a:pt x="124905" y="62843"/>
                </a:lnTo>
                <a:lnTo>
                  <a:pt x="125984" y="61801"/>
                </a:lnTo>
                <a:lnTo>
                  <a:pt x="126988" y="60685"/>
                </a:lnTo>
                <a:lnTo>
                  <a:pt x="127993" y="59606"/>
                </a:lnTo>
                <a:lnTo>
                  <a:pt x="128997" y="58453"/>
                </a:lnTo>
                <a:lnTo>
                  <a:pt x="129928" y="57262"/>
                </a:lnTo>
                <a:lnTo>
                  <a:pt x="130895" y="56071"/>
                </a:lnTo>
                <a:lnTo>
                  <a:pt x="131788" y="54806"/>
                </a:lnTo>
                <a:lnTo>
                  <a:pt x="132681" y="53541"/>
                </a:lnTo>
                <a:lnTo>
                  <a:pt x="133537" y="52239"/>
                </a:lnTo>
                <a:lnTo>
                  <a:pt x="134355" y="50900"/>
                </a:lnTo>
                <a:lnTo>
                  <a:pt x="135174" y="49523"/>
                </a:lnTo>
                <a:lnTo>
                  <a:pt x="135955" y="48109"/>
                </a:lnTo>
                <a:lnTo>
                  <a:pt x="136736" y="46695"/>
                </a:lnTo>
                <a:lnTo>
                  <a:pt x="137481" y="45207"/>
                </a:lnTo>
                <a:lnTo>
                  <a:pt x="138188" y="43719"/>
                </a:lnTo>
                <a:lnTo>
                  <a:pt x="138857" y="42193"/>
                </a:lnTo>
                <a:lnTo>
                  <a:pt x="139527" y="40631"/>
                </a:lnTo>
                <a:lnTo>
                  <a:pt x="140159" y="39031"/>
                </a:lnTo>
                <a:lnTo>
                  <a:pt x="140792" y="37431"/>
                </a:lnTo>
                <a:lnTo>
                  <a:pt x="140792" y="35645"/>
                </a:lnTo>
                <a:lnTo>
                  <a:pt x="140197" y="37319"/>
                </a:lnTo>
                <a:lnTo>
                  <a:pt x="139564" y="38993"/>
                </a:lnTo>
                <a:lnTo>
                  <a:pt x="138894" y="40631"/>
                </a:lnTo>
                <a:lnTo>
                  <a:pt x="138225" y="42193"/>
                </a:lnTo>
                <a:lnTo>
                  <a:pt x="137518" y="43756"/>
                </a:lnTo>
                <a:lnTo>
                  <a:pt x="136774" y="45281"/>
                </a:lnTo>
                <a:lnTo>
                  <a:pt x="136030" y="46770"/>
                </a:lnTo>
                <a:lnTo>
                  <a:pt x="135248" y="48221"/>
                </a:lnTo>
                <a:lnTo>
                  <a:pt x="134430" y="49635"/>
                </a:lnTo>
                <a:lnTo>
                  <a:pt x="133574" y="51048"/>
                </a:lnTo>
                <a:lnTo>
                  <a:pt x="132718" y="52388"/>
                </a:lnTo>
                <a:lnTo>
                  <a:pt x="131825" y="53690"/>
                </a:lnTo>
                <a:lnTo>
                  <a:pt x="130932" y="54992"/>
                </a:lnTo>
                <a:lnTo>
                  <a:pt x="130002" y="56257"/>
                </a:lnTo>
                <a:lnTo>
                  <a:pt x="129035" y="57448"/>
                </a:lnTo>
                <a:lnTo>
                  <a:pt x="128030" y="58639"/>
                </a:lnTo>
                <a:lnTo>
                  <a:pt x="127025" y="59792"/>
                </a:lnTo>
                <a:lnTo>
                  <a:pt x="125984" y="60908"/>
                </a:lnTo>
                <a:lnTo>
                  <a:pt x="124905" y="61987"/>
                </a:lnTo>
                <a:lnTo>
                  <a:pt x="123826" y="63029"/>
                </a:lnTo>
                <a:lnTo>
                  <a:pt x="122709" y="64071"/>
                </a:lnTo>
                <a:lnTo>
                  <a:pt x="121593" y="65038"/>
                </a:lnTo>
                <a:lnTo>
                  <a:pt x="120403" y="65968"/>
                </a:lnTo>
                <a:lnTo>
                  <a:pt x="119212" y="66899"/>
                </a:lnTo>
                <a:lnTo>
                  <a:pt x="118021" y="67754"/>
                </a:lnTo>
                <a:lnTo>
                  <a:pt x="116793" y="68610"/>
                </a:lnTo>
                <a:lnTo>
                  <a:pt x="115528" y="69429"/>
                </a:lnTo>
                <a:lnTo>
                  <a:pt x="114226" y="70173"/>
                </a:lnTo>
                <a:lnTo>
                  <a:pt x="112924" y="70917"/>
                </a:lnTo>
                <a:lnTo>
                  <a:pt x="111584" y="71624"/>
                </a:lnTo>
                <a:lnTo>
                  <a:pt x="110208" y="72294"/>
                </a:lnTo>
                <a:lnTo>
                  <a:pt x="108831" y="72926"/>
                </a:lnTo>
                <a:lnTo>
                  <a:pt x="107603" y="73447"/>
                </a:lnTo>
                <a:lnTo>
                  <a:pt x="106376" y="73931"/>
                </a:lnTo>
                <a:lnTo>
                  <a:pt x="105110" y="74414"/>
                </a:lnTo>
                <a:lnTo>
                  <a:pt x="103808" y="74861"/>
                </a:lnTo>
                <a:lnTo>
                  <a:pt x="102506" y="75270"/>
                </a:lnTo>
                <a:lnTo>
                  <a:pt x="101204" y="75642"/>
                </a:lnTo>
                <a:lnTo>
                  <a:pt x="99864" y="76014"/>
                </a:lnTo>
                <a:lnTo>
                  <a:pt x="98525" y="76349"/>
                </a:lnTo>
                <a:lnTo>
                  <a:pt x="97148" y="76647"/>
                </a:lnTo>
                <a:lnTo>
                  <a:pt x="95772" y="76944"/>
                </a:lnTo>
                <a:lnTo>
                  <a:pt x="94358" y="77205"/>
                </a:lnTo>
                <a:lnTo>
                  <a:pt x="92944" y="77428"/>
                </a:lnTo>
                <a:lnTo>
                  <a:pt x="91493" y="77614"/>
                </a:lnTo>
                <a:lnTo>
                  <a:pt x="90042" y="77800"/>
                </a:lnTo>
                <a:lnTo>
                  <a:pt x="88591" y="77949"/>
                </a:lnTo>
                <a:lnTo>
                  <a:pt x="87102" y="78061"/>
                </a:lnTo>
                <a:lnTo>
                  <a:pt x="85130" y="78172"/>
                </a:lnTo>
                <a:lnTo>
                  <a:pt x="83158" y="78210"/>
                </a:lnTo>
                <a:lnTo>
                  <a:pt x="81149" y="78247"/>
                </a:lnTo>
                <a:lnTo>
                  <a:pt x="79103" y="78210"/>
                </a:lnTo>
                <a:lnTo>
                  <a:pt x="77056" y="78135"/>
                </a:lnTo>
                <a:lnTo>
                  <a:pt x="74973" y="77986"/>
                </a:lnTo>
                <a:lnTo>
                  <a:pt x="72852" y="77837"/>
                </a:lnTo>
                <a:lnTo>
                  <a:pt x="70731" y="77614"/>
                </a:lnTo>
                <a:lnTo>
                  <a:pt x="71066" y="76424"/>
                </a:lnTo>
                <a:lnTo>
                  <a:pt x="71364" y="75196"/>
                </a:lnTo>
                <a:lnTo>
                  <a:pt x="71624" y="74005"/>
                </a:lnTo>
                <a:lnTo>
                  <a:pt x="71847" y="72777"/>
                </a:lnTo>
                <a:lnTo>
                  <a:pt x="72071" y="71549"/>
                </a:lnTo>
                <a:lnTo>
                  <a:pt x="72257" y="70322"/>
                </a:lnTo>
                <a:lnTo>
                  <a:pt x="72405" y="69131"/>
                </a:lnTo>
                <a:lnTo>
                  <a:pt x="72517" y="67903"/>
                </a:lnTo>
                <a:lnTo>
                  <a:pt x="72629" y="66489"/>
                </a:lnTo>
                <a:lnTo>
                  <a:pt x="72703" y="65113"/>
                </a:lnTo>
                <a:lnTo>
                  <a:pt x="72778" y="63736"/>
                </a:lnTo>
                <a:lnTo>
                  <a:pt x="72778" y="62322"/>
                </a:lnTo>
                <a:lnTo>
                  <a:pt x="72740" y="60946"/>
                </a:lnTo>
                <a:lnTo>
                  <a:pt x="72666" y="59532"/>
                </a:lnTo>
                <a:lnTo>
                  <a:pt x="72592" y="58118"/>
                </a:lnTo>
                <a:lnTo>
                  <a:pt x="72443" y="56704"/>
                </a:lnTo>
                <a:lnTo>
                  <a:pt x="72294" y="55253"/>
                </a:lnTo>
                <a:lnTo>
                  <a:pt x="72071" y="53839"/>
                </a:lnTo>
                <a:lnTo>
                  <a:pt x="71847" y="52388"/>
                </a:lnTo>
                <a:lnTo>
                  <a:pt x="71587" y="50937"/>
                </a:lnTo>
                <a:lnTo>
                  <a:pt x="71252" y="49486"/>
                </a:lnTo>
                <a:lnTo>
                  <a:pt x="70917" y="47997"/>
                </a:lnTo>
                <a:lnTo>
                  <a:pt x="70545" y="46509"/>
                </a:lnTo>
                <a:lnTo>
                  <a:pt x="70136" y="45021"/>
                </a:lnTo>
                <a:lnTo>
                  <a:pt x="69392" y="42565"/>
                </a:lnTo>
                <a:lnTo>
                  <a:pt x="68536" y="40035"/>
                </a:lnTo>
                <a:lnTo>
                  <a:pt x="67606" y="37505"/>
                </a:lnTo>
                <a:lnTo>
                  <a:pt x="66564" y="34901"/>
                </a:lnTo>
                <a:lnTo>
                  <a:pt x="65411" y="32259"/>
                </a:lnTo>
                <a:lnTo>
                  <a:pt x="64146" y="29543"/>
                </a:lnTo>
                <a:lnTo>
                  <a:pt x="62769" y="26790"/>
                </a:lnTo>
                <a:lnTo>
                  <a:pt x="61318" y="23962"/>
                </a:lnTo>
                <a:lnTo>
                  <a:pt x="60536" y="22585"/>
                </a:lnTo>
                <a:lnTo>
                  <a:pt x="59755" y="21283"/>
                </a:lnTo>
                <a:lnTo>
                  <a:pt x="58937" y="19981"/>
                </a:lnTo>
                <a:lnTo>
                  <a:pt x="58081" y="18716"/>
                </a:lnTo>
                <a:lnTo>
                  <a:pt x="57188" y="17488"/>
                </a:lnTo>
                <a:lnTo>
                  <a:pt x="56295" y="16334"/>
                </a:lnTo>
                <a:lnTo>
                  <a:pt x="55327" y="15181"/>
                </a:lnTo>
                <a:lnTo>
                  <a:pt x="54323" y="14065"/>
                </a:lnTo>
                <a:lnTo>
                  <a:pt x="53318" y="12986"/>
                </a:lnTo>
                <a:lnTo>
                  <a:pt x="52276" y="11944"/>
                </a:lnTo>
                <a:lnTo>
                  <a:pt x="51160" y="10939"/>
                </a:lnTo>
                <a:lnTo>
                  <a:pt x="50044" y="9972"/>
                </a:lnTo>
                <a:lnTo>
                  <a:pt x="48891" y="9042"/>
                </a:lnTo>
                <a:lnTo>
                  <a:pt x="47737" y="8149"/>
                </a:lnTo>
                <a:lnTo>
                  <a:pt x="46509" y="7293"/>
                </a:lnTo>
                <a:lnTo>
                  <a:pt x="45282" y="6475"/>
                </a:lnTo>
                <a:lnTo>
                  <a:pt x="44165" y="5805"/>
                </a:lnTo>
                <a:lnTo>
                  <a:pt x="43012" y="5172"/>
                </a:lnTo>
                <a:lnTo>
                  <a:pt x="41896" y="4540"/>
                </a:lnTo>
                <a:lnTo>
                  <a:pt x="40705" y="3982"/>
                </a:lnTo>
                <a:lnTo>
                  <a:pt x="39552" y="3461"/>
                </a:lnTo>
                <a:lnTo>
                  <a:pt x="38361" y="2940"/>
                </a:lnTo>
                <a:lnTo>
                  <a:pt x="37170" y="2493"/>
                </a:lnTo>
                <a:lnTo>
                  <a:pt x="35980" y="2047"/>
                </a:lnTo>
                <a:lnTo>
                  <a:pt x="34752" y="1675"/>
                </a:lnTo>
                <a:lnTo>
                  <a:pt x="33561" y="1340"/>
                </a:lnTo>
                <a:lnTo>
                  <a:pt x="32334" y="1042"/>
                </a:lnTo>
                <a:lnTo>
                  <a:pt x="31106" y="745"/>
                </a:lnTo>
                <a:lnTo>
                  <a:pt x="29878" y="521"/>
                </a:lnTo>
                <a:lnTo>
                  <a:pt x="28650" y="335"/>
                </a:lnTo>
                <a:lnTo>
                  <a:pt x="27385" y="187"/>
                </a:lnTo>
                <a:lnTo>
                  <a:pt x="26157" y="75"/>
                </a:lnTo>
                <a:lnTo>
                  <a:pt x="24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0" name="Google Shape;140;p13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3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42" name="Google Shape;142;p13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3" name="Google Shape;143;p13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4" name="Google Shape;144;p13"/>
          <p:cNvSpPr/>
          <p:nvPr/>
        </p:nvSpPr>
        <p:spPr>
          <a:xfrm>
            <a:off x="7305660" y="0"/>
            <a:ext cx="1838336" cy="1509728"/>
          </a:xfrm>
          <a:custGeom>
            <a:rect b="b" l="l" r="r" t="t"/>
            <a:pathLst>
              <a:path extrusionOk="0" h="47179" w="57448">
                <a:moveTo>
                  <a:pt x="0" y="0"/>
                </a:moveTo>
                <a:lnTo>
                  <a:pt x="2456" y="1005"/>
                </a:lnTo>
                <a:lnTo>
                  <a:pt x="5023" y="2084"/>
                </a:lnTo>
                <a:lnTo>
                  <a:pt x="7665" y="3237"/>
                </a:lnTo>
                <a:lnTo>
                  <a:pt x="10344" y="4502"/>
                </a:lnTo>
                <a:lnTo>
                  <a:pt x="13693" y="6139"/>
                </a:lnTo>
                <a:lnTo>
                  <a:pt x="16930" y="7813"/>
                </a:lnTo>
                <a:lnTo>
                  <a:pt x="18492" y="8669"/>
                </a:lnTo>
                <a:lnTo>
                  <a:pt x="20055" y="9525"/>
                </a:lnTo>
                <a:lnTo>
                  <a:pt x="21580" y="10418"/>
                </a:lnTo>
                <a:lnTo>
                  <a:pt x="23106" y="11311"/>
                </a:lnTo>
                <a:lnTo>
                  <a:pt x="24557" y="12204"/>
                </a:lnTo>
                <a:lnTo>
                  <a:pt x="26045" y="13134"/>
                </a:lnTo>
                <a:lnTo>
                  <a:pt x="27459" y="14064"/>
                </a:lnTo>
                <a:lnTo>
                  <a:pt x="28873" y="14994"/>
                </a:lnTo>
                <a:lnTo>
                  <a:pt x="30250" y="15962"/>
                </a:lnTo>
                <a:lnTo>
                  <a:pt x="31589" y="16929"/>
                </a:lnTo>
                <a:lnTo>
                  <a:pt x="32891" y="17897"/>
                </a:lnTo>
                <a:lnTo>
                  <a:pt x="34194" y="18864"/>
                </a:lnTo>
                <a:lnTo>
                  <a:pt x="35756" y="20092"/>
                </a:lnTo>
                <a:lnTo>
                  <a:pt x="37319" y="21357"/>
                </a:lnTo>
                <a:lnTo>
                  <a:pt x="38807" y="22622"/>
                </a:lnTo>
                <a:lnTo>
                  <a:pt x="40221" y="23924"/>
                </a:lnTo>
                <a:lnTo>
                  <a:pt x="41635" y="25226"/>
                </a:lnTo>
                <a:lnTo>
                  <a:pt x="42974" y="26529"/>
                </a:lnTo>
                <a:lnTo>
                  <a:pt x="44277" y="27868"/>
                </a:lnTo>
                <a:lnTo>
                  <a:pt x="45542" y="29207"/>
                </a:lnTo>
                <a:lnTo>
                  <a:pt x="46770" y="30547"/>
                </a:lnTo>
                <a:lnTo>
                  <a:pt x="47960" y="31924"/>
                </a:lnTo>
                <a:lnTo>
                  <a:pt x="49076" y="33300"/>
                </a:lnTo>
                <a:lnTo>
                  <a:pt x="50155" y="34714"/>
                </a:lnTo>
                <a:lnTo>
                  <a:pt x="51160" y="36128"/>
                </a:lnTo>
                <a:lnTo>
                  <a:pt x="52165" y="37542"/>
                </a:lnTo>
                <a:lnTo>
                  <a:pt x="53095" y="38993"/>
                </a:lnTo>
                <a:lnTo>
                  <a:pt x="53988" y="40407"/>
                </a:lnTo>
                <a:lnTo>
                  <a:pt x="54955" y="42081"/>
                </a:lnTo>
                <a:lnTo>
                  <a:pt x="55848" y="43755"/>
                </a:lnTo>
                <a:lnTo>
                  <a:pt x="56667" y="45467"/>
                </a:lnTo>
                <a:lnTo>
                  <a:pt x="57448" y="47178"/>
                </a:lnTo>
                <a:lnTo>
                  <a:pt x="57448" y="45727"/>
                </a:lnTo>
                <a:lnTo>
                  <a:pt x="56778" y="44313"/>
                </a:lnTo>
                <a:lnTo>
                  <a:pt x="56071" y="42900"/>
                </a:lnTo>
                <a:lnTo>
                  <a:pt x="55290" y="41486"/>
                </a:lnTo>
                <a:lnTo>
                  <a:pt x="54509" y="40109"/>
                </a:lnTo>
                <a:lnTo>
                  <a:pt x="53616" y="38658"/>
                </a:lnTo>
                <a:lnTo>
                  <a:pt x="52648" y="37207"/>
                </a:lnTo>
                <a:lnTo>
                  <a:pt x="51681" y="35793"/>
                </a:lnTo>
                <a:lnTo>
                  <a:pt x="50639" y="34342"/>
                </a:lnTo>
                <a:lnTo>
                  <a:pt x="49523" y="32965"/>
                </a:lnTo>
                <a:lnTo>
                  <a:pt x="48407" y="31551"/>
                </a:lnTo>
                <a:lnTo>
                  <a:pt x="47216" y="30175"/>
                </a:lnTo>
                <a:lnTo>
                  <a:pt x="45988" y="28798"/>
                </a:lnTo>
                <a:lnTo>
                  <a:pt x="44723" y="27459"/>
                </a:lnTo>
                <a:lnTo>
                  <a:pt x="43421" y="26119"/>
                </a:lnTo>
                <a:lnTo>
                  <a:pt x="42044" y="24780"/>
                </a:lnTo>
                <a:lnTo>
                  <a:pt x="40630" y="23478"/>
                </a:lnTo>
                <a:lnTo>
                  <a:pt x="39179" y="22175"/>
                </a:lnTo>
                <a:lnTo>
                  <a:pt x="37691" y="20910"/>
                </a:lnTo>
                <a:lnTo>
                  <a:pt x="36128" y="19645"/>
                </a:lnTo>
                <a:lnTo>
                  <a:pt x="34566" y="18380"/>
                </a:lnTo>
                <a:lnTo>
                  <a:pt x="33263" y="17413"/>
                </a:lnTo>
                <a:lnTo>
                  <a:pt x="31924" y="16445"/>
                </a:lnTo>
                <a:lnTo>
                  <a:pt x="30585" y="15478"/>
                </a:lnTo>
                <a:lnTo>
                  <a:pt x="29208" y="14511"/>
                </a:lnTo>
                <a:lnTo>
                  <a:pt x="27794" y="13581"/>
                </a:lnTo>
                <a:lnTo>
                  <a:pt x="26343" y="12650"/>
                </a:lnTo>
                <a:lnTo>
                  <a:pt x="24892" y="11720"/>
                </a:lnTo>
                <a:lnTo>
                  <a:pt x="23404" y="10790"/>
                </a:lnTo>
                <a:lnTo>
                  <a:pt x="21878" y="9897"/>
                </a:lnTo>
                <a:lnTo>
                  <a:pt x="20353" y="9004"/>
                </a:lnTo>
                <a:lnTo>
                  <a:pt x="18790" y="8148"/>
                </a:lnTo>
                <a:lnTo>
                  <a:pt x="17190" y="7293"/>
                </a:lnTo>
                <a:lnTo>
                  <a:pt x="13953" y="5581"/>
                </a:lnTo>
                <a:lnTo>
                  <a:pt x="10604" y="3944"/>
                </a:lnTo>
                <a:lnTo>
                  <a:pt x="8298" y="2865"/>
                </a:lnTo>
                <a:lnTo>
                  <a:pt x="5991" y="1860"/>
                </a:lnTo>
                <a:lnTo>
                  <a:pt x="3758" y="893"/>
                </a:lnTo>
                <a:lnTo>
                  <a:pt x="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5" name="Google Shape;145;p1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6" name="Google Shape;146;p13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3">
  <p:cSld name="BLANK_1_1_1_1_1_1_1_1_1_1_1_1_2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4"/>
          <p:cNvPicPr preferRelativeResize="0"/>
          <p:nvPr/>
        </p:nvPicPr>
        <p:blipFill rotWithShape="1">
          <a:blip r:embed="rId2">
            <a:alphaModFix/>
          </a:blip>
          <a:srcRect b="0" l="0" r="0" t="23212"/>
          <a:stretch/>
        </p:blipFill>
        <p:spPr>
          <a:xfrm>
            <a:off x="1618675" y="-3"/>
            <a:ext cx="3241201" cy="248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4"/>
          <p:cNvSpPr/>
          <p:nvPr/>
        </p:nvSpPr>
        <p:spPr>
          <a:xfrm rot="5400000">
            <a:off x="-3986651" y="11599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50" name="Google Shape;150;p14"/>
          <p:cNvPicPr preferRelativeResize="0"/>
          <p:nvPr/>
        </p:nvPicPr>
        <p:blipFill rotWithShape="1">
          <a:blip r:embed="rId3">
            <a:alphaModFix/>
          </a:blip>
          <a:srcRect b="0" l="0" r="37756" t="0"/>
          <a:stretch/>
        </p:blipFill>
        <p:spPr>
          <a:xfrm rot="10800000">
            <a:off x="0" y="921550"/>
            <a:ext cx="2485250" cy="39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4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14"/>
          <p:cNvSpPr txBox="1"/>
          <p:nvPr>
            <p:ph idx="1" type="body"/>
          </p:nvPr>
        </p:nvSpPr>
        <p:spPr>
          <a:xfrm>
            <a:off x="461895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53" name="Google Shape;153;p14"/>
          <p:cNvSpPr txBox="1"/>
          <p:nvPr>
            <p:ph type="title"/>
          </p:nvPr>
        </p:nvSpPr>
        <p:spPr>
          <a:xfrm>
            <a:off x="461895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4" name="Google Shape;154;p14"/>
          <p:cNvSpPr/>
          <p:nvPr/>
        </p:nvSpPr>
        <p:spPr>
          <a:xfrm>
            <a:off x="0" y="0"/>
            <a:ext cx="4296549" cy="4588647"/>
          </a:xfrm>
          <a:custGeom>
            <a:rect b="b" l="l" r="r" t="t"/>
            <a:pathLst>
              <a:path extrusionOk="0" h="146112" w="136811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5" name="Google Shape;155;p14"/>
          <p:cNvSpPr/>
          <p:nvPr>
            <p:ph idx="2" type="pic"/>
          </p:nvPr>
        </p:nvSpPr>
        <p:spPr>
          <a:xfrm>
            <a:off x="3138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56" name="Google Shape;156;p14"/>
          <p:cNvSpPr/>
          <p:nvPr/>
        </p:nvSpPr>
        <p:spPr>
          <a:xfrm>
            <a:off x="-1692" y="0"/>
            <a:ext cx="1834577" cy="1066372"/>
          </a:xfrm>
          <a:custGeom>
            <a:rect b="b" l="l" r="r" t="t"/>
            <a:pathLst>
              <a:path extrusionOk="0" h="34863" w="59978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8" name="Google Shape;158;p14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4">
  <p:cSld name="BLANK_1_1_1_1_1_1_1_1_1_1_1_1_2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5"/>
          <p:cNvPicPr preferRelativeResize="0"/>
          <p:nvPr/>
        </p:nvPicPr>
        <p:blipFill rotWithShape="1">
          <a:blip r:embed="rId2">
            <a:alphaModFix/>
          </a:blip>
          <a:srcRect b="50879" l="0" r="0" t="0"/>
          <a:stretch/>
        </p:blipFill>
        <p:spPr>
          <a:xfrm rot="10800000">
            <a:off x="4511648" y="-5102"/>
            <a:ext cx="3255127" cy="15988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/>
          <p:nvPr/>
        </p:nvSpPr>
        <p:spPr>
          <a:xfrm>
            <a:off x="5160582" y="11636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100%" r="0%" t="100%"/>
            </a:path>
            <a:tileRect b="-100%" l="0%" r="-10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2" name="Google Shape;162;p15"/>
          <p:cNvPicPr preferRelativeResize="0"/>
          <p:nvPr/>
        </p:nvPicPr>
        <p:blipFill rotWithShape="1">
          <a:blip r:embed="rId3">
            <a:alphaModFix/>
          </a:blip>
          <a:srcRect b="0" l="0" r="0" t="39965"/>
          <a:stretch/>
        </p:blipFill>
        <p:spPr>
          <a:xfrm rot="10800000">
            <a:off x="4410800" y="2763370"/>
            <a:ext cx="3992800" cy="239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5"/>
          <p:cNvSpPr/>
          <p:nvPr/>
        </p:nvSpPr>
        <p:spPr>
          <a:xfrm>
            <a:off x="5269687" y="0"/>
            <a:ext cx="3874304" cy="2438400"/>
          </a:xfrm>
          <a:custGeom>
            <a:rect b="b" l="l" r="r" t="t"/>
            <a:pathLst>
              <a:path extrusionOk="0" h="76200" w="121072">
                <a:moveTo>
                  <a:pt x="0" y="0"/>
                </a:moveTo>
                <a:lnTo>
                  <a:pt x="1675" y="2456"/>
                </a:lnTo>
                <a:lnTo>
                  <a:pt x="3349" y="4800"/>
                </a:lnTo>
                <a:lnTo>
                  <a:pt x="4837" y="6883"/>
                </a:lnTo>
                <a:lnTo>
                  <a:pt x="6363" y="8930"/>
                </a:lnTo>
                <a:lnTo>
                  <a:pt x="7851" y="10902"/>
                </a:lnTo>
                <a:lnTo>
                  <a:pt x="9377" y="12874"/>
                </a:lnTo>
                <a:lnTo>
                  <a:pt x="10902" y="14771"/>
                </a:lnTo>
                <a:lnTo>
                  <a:pt x="12427" y="16594"/>
                </a:lnTo>
                <a:lnTo>
                  <a:pt x="13953" y="18417"/>
                </a:lnTo>
                <a:lnTo>
                  <a:pt x="15478" y="20166"/>
                </a:lnTo>
                <a:lnTo>
                  <a:pt x="17004" y="21878"/>
                </a:lnTo>
                <a:lnTo>
                  <a:pt x="18529" y="23552"/>
                </a:lnTo>
                <a:lnTo>
                  <a:pt x="20092" y="25189"/>
                </a:lnTo>
                <a:lnTo>
                  <a:pt x="21618" y="26752"/>
                </a:lnTo>
                <a:lnTo>
                  <a:pt x="23180" y="28277"/>
                </a:lnTo>
                <a:lnTo>
                  <a:pt x="24706" y="29766"/>
                </a:lnTo>
                <a:lnTo>
                  <a:pt x="26268" y="31179"/>
                </a:lnTo>
                <a:lnTo>
                  <a:pt x="27794" y="32556"/>
                </a:lnTo>
                <a:lnTo>
                  <a:pt x="29208" y="33784"/>
                </a:lnTo>
                <a:lnTo>
                  <a:pt x="30622" y="34975"/>
                </a:lnTo>
                <a:lnTo>
                  <a:pt x="32036" y="36091"/>
                </a:lnTo>
                <a:lnTo>
                  <a:pt x="33449" y="37170"/>
                </a:lnTo>
                <a:lnTo>
                  <a:pt x="34863" y="38249"/>
                </a:lnTo>
                <a:lnTo>
                  <a:pt x="36277" y="39253"/>
                </a:lnTo>
                <a:lnTo>
                  <a:pt x="37654" y="40221"/>
                </a:lnTo>
                <a:lnTo>
                  <a:pt x="39068" y="41114"/>
                </a:lnTo>
                <a:lnTo>
                  <a:pt x="40482" y="42007"/>
                </a:lnTo>
                <a:lnTo>
                  <a:pt x="41858" y="42825"/>
                </a:lnTo>
                <a:lnTo>
                  <a:pt x="43272" y="43607"/>
                </a:lnTo>
                <a:lnTo>
                  <a:pt x="44649" y="44351"/>
                </a:lnTo>
                <a:lnTo>
                  <a:pt x="46025" y="45058"/>
                </a:lnTo>
                <a:lnTo>
                  <a:pt x="47402" y="45727"/>
                </a:lnTo>
                <a:lnTo>
                  <a:pt x="48779" y="46323"/>
                </a:lnTo>
                <a:lnTo>
                  <a:pt x="50155" y="46918"/>
                </a:lnTo>
                <a:lnTo>
                  <a:pt x="51420" y="47402"/>
                </a:lnTo>
                <a:lnTo>
                  <a:pt x="52685" y="47848"/>
                </a:lnTo>
                <a:lnTo>
                  <a:pt x="53913" y="48220"/>
                </a:lnTo>
                <a:lnTo>
                  <a:pt x="55141" y="48592"/>
                </a:lnTo>
                <a:lnTo>
                  <a:pt x="56369" y="48927"/>
                </a:lnTo>
                <a:lnTo>
                  <a:pt x="57597" y="49225"/>
                </a:lnTo>
                <a:lnTo>
                  <a:pt x="58787" y="49448"/>
                </a:lnTo>
                <a:lnTo>
                  <a:pt x="59978" y="49671"/>
                </a:lnTo>
                <a:lnTo>
                  <a:pt x="61169" y="49820"/>
                </a:lnTo>
                <a:lnTo>
                  <a:pt x="62359" y="49969"/>
                </a:lnTo>
                <a:lnTo>
                  <a:pt x="63513" y="50043"/>
                </a:lnTo>
                <a:lnTo>
                  <a:pt x="64666" y="50081"/>
                </a:lnTo>
                <a:lnTo>
                  <a:pt x="65782" y="50118"/>
                </a:lnTo>
                <a:lnTo>
                  <a:pt x="66936" y="50081"/>
                </a:lnTo>
                <a:lnTo>
                  <a:pt x="68052" y="50006"/>
                </a:lnTo>
                <a:lnTo>
                  <a:pt x="69168" y="49895"/>
                </a:lnTo>
                <a:lnTo>
                  <a:pt x="70210" y="49746"/>
                </a:lnTo>
                <a:lnTo>
                  <a:pt x="71252" y="49560"/>
                </a:lnTo>
                <a:lnTo>
                  <a:pt x="72256" y="49336"/>
                </a:lnTo>
                <a:lnTo>
                  <a:pt x="73261" y="49076"/>
                </a:lnTo>
                <a:lnTo>
                  <a:pt x="74266" y="48778"/>
                </a:lnTo>
                <a:lnTo>
                  <a:pt x="75196" y="48443"/>
                </a:lnTo>
                <a:lnTo>
                  <a:pt x="76163" y="48071"/>
                </a:lnTo>
                <a:lnTo>
                  <a:pt x="77093" y="47699"/>
                </a:lnTo>
                <a:lnTo>
                  <a:pt x="77986" y="47253"/>
                </a:lnTo>
                <a:lnTo>
                  <a:pt x="78842" y="46769"/>
                </a:lnTo>
                <a:lnTo>
                  <a:pt x="79698" y="46285"/>
                </a:lnTo>
                <a:lnTo>
                  <a:pt x="80554" y="45765"/>
                </a:lnTo>
                <a:lnTo>
                  <a:pt x="81372" y="45169"/>
                </a:lnTo>
                <a:lnTo>
                  <a:pt x="82153" y="44574"/>
                </a:lnTo>
                <a:lnTo>
                  <a:pt x="82898" y="43941"/>
                </a:lnTo>
                <a:lnTo>
                  <a:pt x="83642" y="43309"/>
                </a:lnTo>
                <a:lnTo>
                  <a:pt x="84311" y="43979"/>
                </a:lnTo>
                <a:lnTo>
                  <a:pt x="86172" y="45951"/>
                </a:lnTo>
                <a:lnTo>
                  <a:pt x="88107" y="47923"/>
                </a:lnTo>
                <a:lnTo>
                  <a:pt x="90079" y="49895"/>
                </a:lnTo>
                <a:lnTo>
                  <a:pt x="92051" y="51866"/>
                </a:lnTo>
                <a:lnTo>
                  <a:pt x="94134" y="53801"/>
                </a:lnTo>
                <a:lnTo>
                  <a:pt x="96218" y="55773"/>
                </a:lnTo>
                <a:lnTo>
                  <a:pt x="98339" y="57708"/>
                </a:lnTo>
                <a:lnTo>
                  <a:pt x="100497" y="59643"/>
                </a:lnTo>
                <a:lnTo>
                  <a:pt x="102729" y="61577"/>
                </a:lnTo>
                <a:lnTo>
                  <a:pt x="104961" y="63475"/>
                </a:lnTo>
                <a:lnTo>
                  <a:pt x="107268" y="65410"/>
                </a:lnTo>
                <a:lnTo>
                  <a:pt x="109575" y="67307"/>
                </a:lnTo>
                <a:lnTo>
                  <a:pt x="111956" y="69205"/>
                </a:lnTo>
                <a:lnTo>
                  <a:pt x="114338" y="71102"/>
                </a:lnTo>
                <a:lnTo>
                  <a:pt x="116756" y="72963"/>
                </a:lnTo>
                <a:lnTo>
                  <a:pt x="119249" y="74860"/>
                </a:lnTo>
                <a:lnTo>
                  <a:pt x="121072" y="76200"/>
                </a:lnTo>
                <a:lnTo>
                  <a:pt x="121072" y="75456"/>
                </a:lnTo>
                <a:lnTo>
                  <a:pt x="119621" y="74377"/>
                </a:lnTo>
                <a:lnTo>
                  <a:pt x="117128" y="72516"/>
                </a:lnTo>
                <a:lnTo>
                  <a:pt x="114710" y="70619"/>
                </a:lnTo>
                <a:lnTo>
                  <a:pt x="112328" y="68758"/>
                </a:lnTo>
                <a:lnTo>
                  <a:pt x="109947" y="66861"/>
                </a:lnTo>
                <a:lnTo>
                  <a:pt x="107640" y="64963"/>
                </a:lnTo>
                <a:lnTo>
                  <a:pt x="105333" y="63029"/>
                </a:lnTo>
                <a:lnTo>
                  <a:pt x="103101" y="61131"/>
                </a:lnTo>
                <a:lnTo>
                  <a:pt x="100906" y="59196"/>
                </a:lnTo>
                <a:lnTo>
                  <a:pt x="98748" y="57261"/>
                </a:lnTo>
                <a:lnTo>
                  <a:pt x="96627" y="55327"/>
                </a:lnTo>
                <a:lnTo>
                  <a:pt x="94543" y="53392"/>
                </a:lnTo>
                <a:lnTo>
                  <a:pt x="92497" y="51420"/>
                </a:lnTo>
                <a:lnTo>
                  <a:pt x="90488" y="49485"/>
                </a:lnTo>
                <a:lnTo>
                  <a:pt x="88516" y="47513"/>
                </a:lnTo>
                <a:lnTo>
                  <a:pt x="86618" y="45541"/>
                </a:lnTo>
                <a:lnTo>
                  <a:pt x="84721" y="43569"/>
                </a:lnTo>
                <a:lnTo>
                  <a:pt x="84088" y="42900"/>
                </a:lnTo>
                <a:lnTo>
                  <a:pt x="84795" y="42155"/>
                </a:lnTo>
                <a:lnTo>
                  <a:pt x="85465" y="41411"/>
                </a:lnTo>
                <a:lnTo>
                  <a:pt x="86135" y="40667"/>
                </a:lnTo>
                <a:lnTo>
                  <a:pt x="86730" y="39849"/>
                </a:lnTo>
                <a:lnTo>
                  <a:pt x="87325" y="38993"/>
                </a:lnTo>
                <a:lnTo>
                  <a:pt x="87921" y="38137"/>
                </a:lnTo>
                <a:lnTo>
                  <a:pt x="88441" y="37244"/>
                </a:lnTo>
                <a:lnTo>
                  <a:pt x="88962" y="36351"/>
                </a:lnTo>
                <a:lnTo>
                  <a:pt x="89446" y="35384"/>
                </a:lnTo>
                <a:lnTo>
                  <a:pt x="89893" y="34416"/>
                </a:lnTo>
                <a:lnTo>
                  <a:pt x="90339" y="33412"/>
                </a:lnTo>
                <a:lnTo>
                  <a:pt x="90711" y="32407"/>
                </a:lnTo>
                <a:lnTo>
                  <a:pt x="91083" y="31365"/>
                </a:lnTo>
                <a:lnTo>
                  <a:pt x="91418" y="30286"/>
                </a:lnTo>
                <a:lnTo>
                  <a:pt x="91716" y="29170"/>
                </a:lnTo>
                <a:lnTo>
                  <a:pt x="91976" y="28054"/>
                </a:lnTo>
                <a:lnTo>
                  <a:pt x="92125" y="27235"/>
                </a:lnTo>
                <a:lnTo>
                  <a:pt x="92274" y="26380"/>
                </a:lnTo>
                <a:lnTo>
                  <a:pt x="92385" y="25524"/>
                </a:lnTo>
                <a:lnTo>
                  <a:pt x="92460" y="24668"/>
                </a:lnTo>
                <a:lnTo>
                  <a:pt x="92497" y="23812"/>
                </a:lnTo>
                <a:lnTo>
                  <a:pt x="92534" y="22919"/>
                </a:lnTo>
                <a:lnTo>
                  <a:pt x="92534" y="22027"/>
                </a:lnTo>
                <a:lnTo>
                  <a:pt x="92497" y="21134"/>
                </a:lnTo>
                <a:lnTo>
                  <a:pt x="92423" y="20203"/>
                </a:lnTo>
                <a:lnTo>
                  <a:pt x="92311" y="19310"/>
                </a:lnTo>
                <a:lnTo>
                  <a:pt x="92199" y="18380"/>
                </a:lnTo>
                <a:lnTo>
                  <a:pt x="92051" y="17450"/>
                </a:lnTo>
                <a:lnTo>
                  <a:pt x="91864" y="16483"/>
                </a:lnTo>
                <a:lnTo>
                  <a:pt x="91678" y="15553"/>
                </a:lnTo>
                <a:lnTo>
                  <a:pt x="91418" y="14585"/>
                </a:lnTo>
                <a:lnTo>
                  <a:pt x="91158" y="13618"/>
                </a:lnTo>
                <a:lnTo>
                  <a:pt x="90637" y="11943"/>
                </a:lnTo>
                <a:lnTo>
                  <a:pt x="90041" y="10269"/>
                </a:lnTo>
                <a:lnTo>
                  <a:pt x="89372" y="8558"/>
                </a:lnTo>
                <a:lnTo>
                  <a:pt x="88590" y="6883"/>
                </a:lnTo>
                <a:lnTo>
                  <a:pt x="87772" y="5172"/>
                </a:lnTo>
                <a:lnTo>
                  <a:pt x="86842" y="3423"/>
                </a:lnTo>
                <a:lnTo>
                  <a:pt x="85837" y="1712"/>
                </a:lnTo>
                <a:lnTo>
                  <a:pt x="84795" y="0"/>
                </a:lnTo>
                <a:lnTo>
                  <a:pt x="84088" y="0"/>
                </a:lnTo>
                <a:lnTo>
                  <a:pt x="85167" y="1749"/>
                </a:lnTo>
                <a:lnTo>
                  <a:pt x="86209" y="3497"/>
                </a:lnTo>
                <a:lnTo>
                  <a:pt x="87139" y="5209"/>
                </a:lnTo>
                <a:lnTo>
                  <a:pt x="87995" y="6958"/>
                </a:lnTo>
                <a:lnTo>
                  <a:pt x="88776" y="8669"/>
                </a:lnTo>
                <a:lnTo>
                  <a:pt x="89446" y="10381"/>
                </a:lnTo>
                <a:lnTo>
                  <a:pt x="90079" y="12092"/>
                </a:lnTo>
                <a:lnTo>
                  <a:pt x="90599" y="13804"/>
                </a:lnTo>
                <a:lnTo>
                  <a:pt x="90860" y="14734"/>
                </a:lnTo>
                <a:lnTo>
                  <a:pt x="91083" y="15664"/>
                </a:lnTo>
                <a:lnTo>
                  <a:pt x="91306" y="16594"/>
                </a:lnTo>
                <a:lnTo>
                  <a:pt x="91455" y="17524"/>
                </a:lnTo>
                <a:lnTo>
                  <a:pt x="91604" y="18455"/>
                </a:lnTo>
                <a:lnTo>
                  <a:pt x="91716" y="19348"/>
                </a:lnTo>
                <a:lnTo>
                  <a:pt x="91827" y="20241"/>
                </a:lnTo>
                <a:lnTo>
                  <a:pt x="91902" y="21134"/>
                </a:lnTo>
                <a:lnTo>
                  <a:pt x="91939" y="22027"/>
                </a:lnTo>
                <a:lnTo>
                  <a:pt x="91939" y="22919"/>
                </a:lnTo>
                <a:lnTo>
                  <a:pt x="91902" y="23775"/>
                </a:lnTo>
                <a:lnTo>
                  <a:pt x="91864" y="24631"/>
                </a:lnTo>
                <a:lnTo>
                  <a:pt x="91790" y="25450"/>
                </a:lnTo>
                <a:lnTo>
                  <a:pt x="91678" y="26305"/>
                </a:lnTo>
                <a:lnTo>
                  <a:pt x="91530" y="27124"/>
                </a:lnTo>
                <a:lnTo>
                  <a:pt x="91381" y="27942"/>
                </a:lnTo>
                <a:lnTo>
                  <a:pt x="91120" y="29021"/>
                </a:lnTo>
                <a:lnTo>
                  <a:pt x="90823" y="30100"/>
                </a:lnTo>
                <a:lnTo>
                  <a:pt x="90525" y="31142"/>
                </a:lnTo>
                <a:lnTo>
                  <a:pt x="90153" y="32184"/>
                </a:lnTo>
                <a:lnTo>
                  <a:pt x="89781" y="33189"/>
                </a:lnTo>
                <a:lnTo>
                  <a:pt x="89372" y="34156"/>
                </a:lnTo>
                <a:lnTo>
                  <a:pt x="88925" y="35123"/>
                </a:lnTo>
                <a:lnTo>
                  <a:pt x="88441" y="36054"/>
                </a:lnTo>
                <a:lnTo>
                  <a:pt x="87958" y="36946"/>
                </a:lnTo>
                <a:lnTo>
                  <a:pt x="87400" y="37802"/>
                </a:lnTo>
                <a:lnTo>
                  <a:pt x="86842" y="38658"/>
                </a:lnTo>
                <a:lnTo>
                  <a:pt x="86283" y="39477"/>
                </a:lnTo>
                <a:lnTo>
                  <a:pt x="85651" y="40258"/>
                </a:lnTo>
                <a:lnTo>
                  <a:pt x="85018" y="41002"/>
                </a:lnTo>
                <a:lnTo>
                  <a:pt x="84349" y="41746"/>
                </a:lnTo>
                <a:lnTo>
                  <a:pt x="83679" y="42453"/>
                </a:lnTo>
                <a:lnTo>
                  <a:pt x="81484" y="40035"/>
                </a:lnTo>
                <a:lnTo>
                  <a:pt x="79363" y="37653"/>
                </a:lnTo>
                <a:lnTo>
                  <a:pt x="77317" y="35235"/>
                </a:lnTo>
                <a:lnTo>
                  <a:pt x="75307" y="32817"/>
                </a:lnTo>
                <a:lnTo>
                  <a:pt x="73373" y="30398"/>
                </a:lnTo>
                <a:lnTo>
                  <a:pt x="71512" y="27980"/>
                </a:lnTo>
                <a:lnTo>
                  <a:pt x="69726" y="25561"/>
                </a:lnTo>
                <a:lnTo>
                  <a:pt x="67978" y="23143"/>
                </a:lnTo>
                <a:lnTo>
                  <a:pt x="66303" y="20687"/>
                </a:lnTo>
                <a:lnTo>
                  <a:pt x="64703" y="18269"/>
                </a:lnTo>
                <a:lnTo>
                  <a:pt x="63178" y="15850"/>
                </a:lnTo>
                <a:lnTo>
                  <a:pt x="61727" y="13395"/>
                </a:lnTo>
                <a:lnTo>
                  <a:pt x="60313" y="10976"/>
                </a:lnTo>
                <a:lnTo>
                  <a:pt x="58973" y="8558"/>
                </a:lnTo>
                <a:lnTo>
                  <a:pt x="57708" y="6102"/>
                </a:lnTo>
                <a:lnTo>
                  <a:pt x="56518" y="3683"/>
                </a:lnTo>
                <a:lnTo>
                  <a:pt x="55662" y="1823"/>
                </a:lnTo>
                <a:lnTo>
                  <a:pt x="54843" y="0"/>
                </a:lnTo>
                <a:lnTo>
                  <a:pt x="54174" y="0"/>
                </a:lnTo>
                <a:lnTo>
                  <a:pt x="55067" y="1935"/>
                </a:lnTo>
                <a:lnTo>
                  <a:pt x="55997" y="3944"/>
                </a:lnTo>
                <a:lnTo>
                  <a:pt x="57188" y="6400"/>
                </a:lnTo>
                <a:lnTo>
                  <a:pt x="58453" y="8818"/>
                </a:lnTo>
                <a:lnTo>
                  <a:pt x="59792" y="11274"/>
                </a:lnTo>
                <a:lnTo>
                  <a:pt x="61206" y="13692"/>
                </a:lnTo>
                <a:lnTo>
                  <a:pt x="62657" y="16148"/>
                </a:lnTo>
                <a:lnTo>
                  <a:pt x="64220" y="18603"/>
                </a:lnTo>
                <a:lnTo>
                  <a:pt x="65820" y="21022"/>
                </a:lnTo>
                <a:lnTo>
                  <a:pt x="67494" y="23478"/>
                </a:lnTo>
                <a:lnTo>
                  <a:pt x="69243" y="25896"/>
                </a:lnTo>
                <a:lnTo>
                  <a:pt x="71029" y="28352"/>
                </a:lnTo>
                <a:lnTo>
                  <a:pt x="72926" y="30770"/>
                </a:lnTo>
                <a:lnTo>
                  <a:pt x="74861" y="33189"/>
                </a:lnTo>
                <a:lnTo>
                  <a:pt x="76833" y="35607"/>
                </a:lnTo>
                <a:lnTo>
                  <a:pt x="78916" y="38026"/>
                </a:lnTo>
                <a:lnTo>
                  <a:pt x="81037" y="40444"/>
                </a:lnTo>
                <a:lnTo>
                  <a:pt x="83232" y="42862"/>
                </a:lnTo>
                <a:lnTo>
                  <a:pt x="82526" y="43495"/>
                </a:lnTo>
                <a:lnTo>
                  <a:pt x="81781" y="44127"/>
                </a:lnTo>
                <a:lnTo>
                  <a:pt x="81000" y="44686"/>
                </a:lnTo>
                <a:lnTo>
                  <a:pt x="80219" y="45244"/>
                </a:lnTo>
                <a:lnTo>
                  <a:pt x="79400" y="45765"/>
                </a:lnTo>
                <a:lnTo>
                  <a:pt x="78544" y="46285"/>
                </a:lnTo>
                <a:lnTo>
                  <a:pt x="77689" y="46732"/>
                </a:lnTo>
                <a:lnTo>
                  <a:pt x="76833" y="47141"/>
                </a:lnTo>
                <a:lnTo>
                  <a:pt x="75903" y="47550"/>
                </a:lnTo>
                <a:lnTo>
                  <a:pt x="75010" y="47885"/>
                </a:lnTo>
                <a:lnTo>
                  <a:pt x="74042" y="48220"/>
                </a:lnTo>
                <a:lnTo>
                  <a:pt x="73112" y="48518"/>
                </a:lnTo>
                <a:lnTo>
                  <a:pt x="72108" y="48741"/>
                </a:lnTo>
                <a:lnTo>
                  <a:pt x="71140" y="48964"/>
                </a:lnTo>
                <a:lnTo>
                  <a:pt x="70098" y="49150"/>
                </a:lnTo>
                <a:lnTo>
                  <a:pt x="69094" y="49299"/>
                </a:lnTo>
                <a:lnTo>
                  <a:pt x="67978" y="49411"/>
                </a:lnTo>
                <a:lnTo>
                  <a:pt x="66899" y="49485"/>
                </a:lnTo>
                <a:lnTo>
                  <a:pt x="65782" y="49522"/>
                </a:lnTo>
                <a:lnTo>
                  <a:pt x="64666" y="49485"/>
                </a:lnTo>
                <a:lnTo>
                  <a:pt x="63513" y="49448"/>
                </a:lnTo>
                <a:lnTo>
                  <a:pt x="62397" y="49374"/>
                </a:lnTo>
                <a:lnTo>
                  <a:pt x="61243" y="49225"/>
                </a:lnTo>
                <a:lnTo>
                  <a:pt x="60052" y="49076"/>
                </a:lnTo>
                <a:lnTo>
                  <a:pt x="58899" y="48890"/>
                </a:lnTo>
                <a:lnTo>
                  <a:pt x="57708" y="48629"/>
                </a:lnTo>
                <a:lnTo>
                  <a:pt x="56518" y="48332"/>
                </a:lnTo>
                <a:lnTo>
                  <a:pt x="55290" y="48034"/>
                </a:lnTo>
                <a:lnTo>
                  <a:pt x="54099" y="47662"/>
                </a:lnTo>
                <a:lnTo>
                  <a:pt x="52872" y="47253"/>
                </a:lnTo>
                <a:lnTo>
                  <a:pt x="51644" y="46844"/>
                </a:lnTo>
                <a:lnTo>
                  <a:pt x="50379" y="46360"/>
                </a:lnTo>
                <a:lnTo>
                  <a:pt x="49039" y="45802"/>
                </a:lnTo>
                <a:lnTo>
                  <a:pt x="47663" y="45169"/>
                </a:lnTo>
                <a:lnTo>
                  <a:pt x="46286" y="44537"/>
                </a:lnTo>
                <a:lnTo>
                  <a:pt x="44909" y="43830"/>
                </a:lnTo>
                <a:lnTo>
                  <a:pt x="43533" y="43086"/>
                </a:lnTo>
                <a:lnTo>
                  <a:pt x="42156" y="42304"/>
                </a:lnTo>
                <a:lnTo>
                  <a:pt x="40779" y="41486"/>
                </a:lnTo>
                <a:lnTo>
                  <a:pt x="39403" y="40630"/>
                </a:lnTo>
                <a:lnTo>
                  <a:pt x="37989" y="39700"/>
                </a:lnTo>
                <a:lnTo>
                  <a:pt x="36612" y="38732"/>
                </a:lnTo>
                <a:lnTo>
                  <a:pt x="35198" y="37765"/>
                </a:lnTo>
                <a:lnTo>
                  <a:pt x="33784" y="36723"/>
                </a:lnTo>
                <a:lnTo>
                  <a:pt x="32408" y="35607"/>
                </a:lnTo>
                <a:lnTo>
                  <a:pt x="30994" y="34491"/>
                </a:lnTo>
                <a:lnTo>
                  <a:pt x="29580" y="33337"/>
                </a:lnTo>
                <a:lnTo>
                  <a:pt x="28203" y="32110"/>
                </a:lnTo>
                <a:lnTo>
                  <a:pt x="26641" y="30733"/>
                </a:lnTo>
                <a:lnTo>
                  <a:pt x="25115" y="29319"/>
                </a:lnTo>
                <a:lnTo>
                  <a:pt x="23590" y="27868"/>
                </a:lnTo>
                <a:lnTo>
                  <a:pt x="22027" y="26343"/>
                </a:lnTo>
                <a:lnTo>
                  <a:pt x="20501" y="24780"/>
                </a:lnTo>
                <a:lnTo>
                  <a:pt x="18976" y="23143"/>
                </a:lnTo>
                <a:lnTo>
                  <a:pt x="17450" y="21506"/>
                </a:lnTo>
                <a:lnTo>
                  <a:pt x="15925" y="19794"/>
                </a:lnTo>
                <a:lnTo>
                  <a:pt x="14399" y="18008"/>
                </a:lnTo>
                <a:lnTo>
                  <a:pt x="12874" y="16222"/>
                </a:lnTo>
                <a:lnTo>
                  <a:pt x="11348" y="14362"/>
                </a:lnTo>
                <a:lnTo>
                  <a:pt x="9823" y="12502"/>
                </a:lnTo>
                <a:lnTo>
                  <a:pt x="8335" y="10530"/>
                </a:lnTo>
                <a:lnTo>
                  <a:pt x="6809" y="8558"/>
                </a:lnTo>
                <a:lnTo>
                  <a:pt x="5321" y="6548"/>
                </a:lnTo>
                <a:lnTo>
                  <a:pt x="3833" y="4465"/>
                </a:lnTo>
                <a:lnTo>
                  <a:pt x="2270" y="2270"/>
                </a:lnTo>
                <a:lnTo>
                  <a:pt x="7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4" name="Google Shape;164;p15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65" name="Google Shape;165;p15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66" name="Google Shape;166;p15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7" name="Google Shape;167;p15"/>
          <p:cNvSpPr/>
          <p:nvPr/>
        </p:nvSpPr>
        <p:spPr>
          <a:xfrm>
            <a:off x="4680310" y="3856552"/>
            <a:ext cx="2576544" cy="1302560"/>
          </a:xfrm>
          <a:custGeom>
            <a:rect b="b" l="l" r="r" t="t"/>
            <a:pathLst>
              <a:path extrusionOk="0" h="40705" w="80517">
                <a:moveTo>
                  <a:pt x="2568" y="1"/>
                </a:moveTo>
                <a:lnTo>
                  <a:pt x="2122" y="75"/>
                </a:lnTo>
                <a:lnTo>
                  <a:pt x="1750" y="149"/>
                </a:lnTo>
                <a:lnTo>
                  <a:pt x="1378" y="261"/>
                </a:lnTo>
                <a:lnTo>
                  <a:pt x="1080" y="447"/>
                </a:lnTo>
                <a:lnTo>
                  <a:pt x="782" y="633"/>
                </a:lnTo>
                <a:lnTo>
                  <a:pt x="559" y="856"/>
                </a:lnTo>
                <a:lnTo>
                  <a:pt x="373" y="1154"/>
                </a:lnTo>
                <a:lnTo>
                  <a:pt x="224" y="1452"/>
                </a:lnTo>
                <a:lnTo>
                  <a:pt x="112" y="1824"/>
                </a:lnTo>
                <a:lnTo>
                  <a:pt x="38" y="2233"/>
                </a:lnTo>
                <a:lnTo>
                  <a:pt x="1" y="2717"/>
                </a:lnTo>
                <a:lnTo>
                  <a:pt x="38" y="3200"/>
                </a:lnTo>
                <a:lnTo>
                  <a:pt x="112" y="3759"/>
                </a:lnTo>
                <a:lnTo>
                  <a:pt x="261" y="4317"/>
                </a:lnTo>
                <a:lnTo>
                  <a:pt x="410" y="4949"/>
                </a:lnTo>
                <a:lnTo>
                  <a:pt x="633" y="5619"/>
                </a:lnTo>
                <a:lnTo>
                  <a:pt x="931" y="6326"/>
                </a:lnTo>
                <a:lnTo>
                  <a:pt x="1229" y="7107"/>
                </a:lnTo>
                <a:lnTo>
                  <a:pt x="1601" y="7888"/>
                </a:lnTo>
                <a:lnTo>
                  <a:pt x="2010" y="8744"/>
                </a:lnTo>
                <a:lnTo>
                  <a:pt x="2977" y="10567"/>
                </a:lnTo>
                <a:lnTo>
                  <a:pt x="4131" y="12539"/>
                </a:lnTo>
                <a:lnTo>
                  <a:pt x="5507" y="14697"/>
                </a:lnTo>
                <a:lnTo>
                  <a:pt x="7033" y="17004"/>
                </a:lnTo>
                <a:lnTo>
                  <a:pt x="8782" y="19497"/>
                </a:lnTo>
                <a:lnTo>
                  <a:pt x="10716" y="22139"/>
                </a:lnTo>
                <a:lnTo>
                  <a:pt x="12800" y="24966"/>
                </a:lnTo>
                <a:lnTo>
                  <a:pt x="15107" y="27980"/>
                </a:lnTo>
                <a:lnTo>
                  <a:pt x="17600" y="31143"/>
                </a:lnTo>
                <a:lnTo>
                  <a:pt x="20279" y="34454"/>
                </a:lnTo>
                <a:lnTo>
                  <a:pt x="22883" y="37617"/>
                </a:lnTo>
                <a:lnTo>
                  <a:pt x="25450" y="40705"/>
                </a:lnTo>
                <a:lnTo>
                  <a:pt x="26232" y="40705"/>
                </a:lnTo>
                <a:lnTo>
                  <a:pt x="23516" y="37431"/>
                </a:lnTo>
                <a:lnTo>
                  <a:pt x="20762" y="34082"/>
                </a:lnTo>
                <a:lnTo>
                  <a:pt x="17525" y="30064"/>
                </a:lnTo>
                <a:lnTo>
                  <a:pt x="14623" y="26343"/>
                </a:lnTo>
                <a:lnTo>
                  <a:pt x="12056" y="22957"/>
                </a:lnTo>
                <a:lnTo>
                  <a:pt x="9786" y="19906"/>
                </a:lnTo>
                <a:lnTo>
                  <a:pt x="7814" y="17116"/>
                </a:lnTo>
                <a:lnTo>
                  <a:pt x="6140" y="14623"/>
                </a:lnTo>
                <a:lnTo>
                  <a:pt x="4726" y="12353"/>
                </a:lnTo>
                <a:lnTo>
                  <a:pt x="3536" y="10381"/>
                </a:lnTo>
                <a:lnTo>
                  <a:pt x="2605" y="8633"/>
                </a:lnTo>
                <a:lnTo>
                  <a:pt x="1861" y="7070"/>
                </a:lnTo>
                <a:lnTo>
                  <a:pt x="1564" y="6400"/>
                </a:lnTo>
                <a:lnTo>
                  <a:pt x="1303" y="5730"/>
                </a:lnTo>
                <a:lnTo>
                  <a:pt x="1080" y="5135"/>
                </a:lnTo>
                <a:lnTo>
                  <a:pt x="931" y="4614"/>
                </a:lnTo>
                <a:lnTo>
                  <a:pt x="782" y="4093"/>
                </a:lnTo>
                <a:lnTo>
                  <a:pt x="708" y="3647"/>
                </a:lnTo>
                <a:lnTo>
                  <a:pt x="633" y="3238"/>
                </a:lnTo>
                <a:lnTo>
                  <a:pt x="596" y="2828"/>
                </a:lnTo>
                <a:lnTo>
                  <a:pt x="596" y="2493"/>
                </a:lnTo>
                <a:lnTo>
                  <a:pt x="633" y="2196"/>
                </a:lnTo>
                <a:lnTo>
                  <a:pt x="708" y="1935"/>
                </a:lnTo>
                <a:lnTo>
                  <a:pt x="782" y="1675"/>
                </a:lnTo>
                <a:lnTo>
                  <a:pt x="894" y="1452"/>
                </a:lnTo>
                <a:lnTo>
                  <a:pt x="1043" y="1228"/>
                </a:lnTo>
                <a:lnTo>
                  <a:pt x="1191" y="1080"/>
                </a:lnTo>
                <a:lnTo>
                  <a:pt x="1415" y="931"/>
                </a:lnTo>
                <a:lnTo>
                  <a:pt x="1675" y="782"/>
                </a:lnTo>
                <a:lnTo>
                  <a:pt x="1936" y="708"/>
                </a:lnTo>
                <a:lnTo>
                  <a:pt x="2233" y="633"/>
                </a:lnTo>
                <a:lnTo>
                  <a:pt x="2605" y="596"/>
                </a:lnTo>
                <a:lnTo>
                  <a:pt x="3201" y="596"/>
                </a:lnTo>
                <a:lnTo>
                  <a:pt x="3647" y="670"/>
                </a:lnTo>
                <a:lnTo>
                  <a:pt x="4577" y="819"/>
                </a:lnTo>
                <a:lnTo>
                  <a:pt x="5694" y="1117"/>
                </a:lnTo>
                <a:lnTo>
                  <a:pt x="6959" y="1526"/>
                </a:lnTo>
                <a:lnTo>
                  <a:pt x="8372" y="2010"/>
                </a:lnTo>
                <a:lnTo>
                  <a:pt x="9898" y="2605"/>
                </a:lnTo>
                <a:lnTo>
                  <a:pt x="11572" y="3312"/>
                </a:lnTo>
                <a:lnTo>
                  <a:pt x="13358" y="4093"/>
                </a:lnTo>
                <a:lnTo>
                  <a:pt x="15256" y="4949"/>
                </a:lnTo>
                <a:lnTo>
                  <a:pt x="17302" y="5917"/>
                </a:lnTo>
                <a:lnTo>
                  <a:pt x="19423" y="6958"/>
                </a:lnTo>
                <a:lnTo>
                  <a:pt x="21693" y="8075"/>
                </a:lnTo>
                <a:lnTo>
                  <a:pt x="26455" y="10530"/>
                </a:lnTo>
                <a:lnTo>
                  <a:pt x="31552" y="13246"/>
                </a:lnTo>
                <a:lnTo>
                  <a:pt x="36947" y="16186"/>
                </a:lnTo>
                <a:lnTo>
                  <a:pt x="42603" y="19311"/>
                </a:lnTo>
                <a:lnTo>
                  <a:pt x="48482" y="22660"/>
                </a:lnTo>
                <a:lnTo>
                  <a:pt x="54509" y="26083"/>
                </a:lnTo>
                <a:lnTo>
                  <a:pt x="60648" y="29655"/>
                </a:lnTo>
                <a:lnTo>
                  <a:pt x="66862" y="33301"/>
                </a:lnTo>
                <a:lnTo>
                  <a:pt x="73113" y="36984"/>
                </a:lnTo>
                <a:lnTo>
                  <a:pt x="79326" y="40705"/>
                </a:lnTo>
                <a:lnTo>
                  <a:pt x="80517" y="40705"/>
                </a:lnTo>
                <a:lnTo>
                  <a:pt x="76387" y="38249"/>
                </a:lnTo>
                <a:lnTo>
                  <a:pt x="68499" y="33561"/>
                </a:lnTo>
                <a:lnTo>
                  <a:pt x="61058" y="29208"/>
                </a:lnTo>
                <a:lnTo>
                  <a:pt x="54063" y="25115"/>
                </a:lnTo>
                <a:lnTo>
                  <a:pt x="47477" y="21357"/>
                </a:lnTo>
                <a:lnTo>
                  <a:pt x="41301" y="17897"/>
                </a:lnTo>
                <a:lnTo>
                  <a:pt x="35608" y="14735"/>
                </a:lnTo>
                <a:lnTo>
                  <a:pt x="30325" y="11870"/>
                </a:lnTo>
                <a:lnTo>
                  <a:pt x="25450" y="9340"/>
                </a:lnTo>
                <a:lnTo>
                  <a:pt x="21060" y="7107"/>
                </a:lnTo>
                <a:lnTo>
                  <a:pt x="17079" y="5172"/>
                </a:lnTo>
                <a:lnTo>
                  <a:pt x="15256" y="4317"/>
                </a:lnTo>
                <a:lnTo>
                  <a:pt x="13581" y="3535"/>
                </a:lnTo>
                <a:lnTo>
                  <a:pt x="11982" y="2828"/>
                </a:lnTo>
                <a:lnTo>
                  <a:pt x="10493" y="2196"/>
                </a:lnTo>
                <a:lnTo>
                  <a:pt x="9117" y="1675"/>
                </a:lnTo>
                <a:lnTo>
                  <a:pt x="7814" y="1191"/>
                </a:lnTo>
                <a:lnTo>
                  <a:pt x="6661" y="819"/>
                </a:lnTo>
                <a:lnTo>
                  <a:pt x="5619" y="484"/>
                </a:lnTo>
                <a:lnTo>
                  <a:pt x="4689" y="261"/>
                </a:lnTo>
                <a:lnTo>
                  <a:pt x="3870" y="112"/>
                </a:lnTo>
                <a:lnTo>
                  <a:pt x="316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8" name="Google Shape;168;p1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9" name="Google Shape;169;p1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/>
          <p:nvPr>
            <p:ph idx="1" type="subTitle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2" name="Google Shape;172;p16"/>
          <p:cNvSpPr txBox="1"/>
          <p:nvPr>
            <p:ph idx="2" type="subTitle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3" name="Google Shape;173;p16"/>
          <p:cNvSpPr txBox="1"/>
          <p:nvPr>
            <p:ph idx="3" type="subTitle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4" name="Google Shape;174;p16"/>
          <p:cNvSpPr txBox="1"/>
          <p:nvPr>
            <p:ph idx="4" type="body"/>
          </p:nvPr>
        </p:nvSpPr>
        <p:spPr>
          <a:xfrm>
            <a:off x="228600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5" name="Google Shape;175;p16"/>
          <p:cNvSpPr txBox="1"/>
          <p:nvPr>
            <p:ph idx="5" type="body"/>
          </p:nvPr>
        </p:nvSpPr>
        <p:spPr>
          <a:xfrm>
            <a:off x="3156613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6" name="Google Shape;176;p16"/>
          <p:cNvSpPr txBox="1"/>
          <p:nvPr>
            <p:ph idx="6" type="body"/>
          </p:nvPr>
        </p:nvSpPr>
        <p:spPr>
          <a:xfrm>
            <a:off x="6084638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7" name="Google Shape;177;p1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8" name="Google Shape;178;p1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9" name="Google Shape;179;p16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2_1_2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 b="0" l="533" r="13407" t="71891"/>
          <a:stretch/>
        </p:blipFill>
        <p:spPr>
          <a:xfrm>
            <a:off x="4561500" y="0"/>
            <a:ext cx="4582502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7"/>
          <p:cNvSpPr txBox="1"/>
          <p:nvPr>
            <p:ph idx="1" type="body"/>
          </p:nvPr>
        </p:nvSpPr>
        <p:spPr>
          <a:xfrm>
            <a:off x="315465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3" name="Google Shape;183;p17"/>
          <p:cNvSpPr txBox="1"/>
          <p:nvPr>
            <p:ph idx="2" type="body"/>
          </p:nvPr>
        </p:nvSpPr>
        <p:spPr>
          <a:xfrm>
            <a:off x="2286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4" name="Google Shape;184;p17"/>
          <p:cNvSpPr txBox="1"/>
          <p:nvPr>
            <p:ph idx="3" type="body"/>
          </p:nvPr>
        </p:nvSpPr>
        <p:spPr>
          <a:xfrm>
            <a:off x="60807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5" name="Google Shape;185;p17"/>
          <p:cNvSpPr txBox="1"/>
          <p:nvPr>
            <p:ph type="title"/>
          </p:nvPr>
        </p:nvSpPr>
        <p:spPr>
          <a:xfrm>
            <a:off x="1877050" y="1578774"/>
            <a:ext cx="30030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6" name="Google Shape;186;p17"/>
          <p:cNvSpPr txBox="1"/>
          <p:nvPr>
            <p:ph idx="4" type="title"/>
          </p:nvPr>
        </p:nvSpPr>
        <p:spPr>
          <a:xfrm>
            <a:off x="1877050" y="1944332"/>
            <a:ext cx="35985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2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87" name="Google Shape;187;p17"/>
          <p:cNvSpPr/>
          <p:nvPr>
            <p:ph idx="5" type="pic"/>
          </p:nvPr>
        </p:nvSpPr>
        <p:spPr>
          <a:xfrm>
            <a:off x="309350" y="1425725"/>
            <a:ext cx="1409700" cy="1409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pic>
        <p:nvPicPr>
          <p:cNvPr id="188" name="Google Shape;188;p17"/>
          <p:cNvPicPr preferRelativeResize="0"/>
          <p:nvPr/>
        </p:nvPicPr>
        <p:blipFill rotWithShape="1">
          <a:blip r:embed="rId3">
            <a:alphaModFix/>
          </a:blip>
          <a:srcRect b="0" l="0" r="49117" t="49683"/>
          <a:stretch/>
        </p:blipFill>
        <p:spPr>
          <a:xfrm>
            <a:off x="7392192" y="-1"/>
            <a:ext cx="1751812" cy="17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7"/>
          <p:cNvSpPr txBox="1"/>
          <p:nvPr>
            <p:ph idx="6" type="title"/>
          </p:nvPr>
        </p:nvSpPr>
        <p:spPr>
          <a:xfrm>
            <a:off x="228600" y="228600"/>
            <a:ext cx="5760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0" name="Google Shape;190;p17"/>
          <p:cNvSpPr/>
          <p:nvPr/>
        </p:nvSpPr>
        <p:spPr>
          <a:xfrm>
            <a:off x="7302102" y="-1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2" name="Google Shape;192;p17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BLANK_1_1_1_1_1_1_1_1_1_1_1_1_1_1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8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 txBox="1"/>
          <p:nvPr>
            <p:ph idx="1" type="body"/>
          </p:nvPr>
        </p:nvSpPr>
        <p:spPr>
          <a:xfrm>
            <a:off x="1238400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6" name="Google Shape;196;p18"/>
          <p:cNvSpPr txBox="1"/>
          <p:nvPr>
            <p:ph idx="2" type="body"/>
          </p:nvPr>
        </p:nvSpPr>
        <p:spPr>
          <a:xfrm>
            <a:off x="2459068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7" name="Google Shape;197;p18"/>
          <p:cNvSpPr txBox="1"/>
          <p:nvPr>
            <p:ph idx="3" type="body"/>
          </p:nvPr>
        </p:nvSpPr>
        <p:spPr>
          <a:xfrm>
            <a:off x="3833097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8" name="Google Shape;198;p18"/>
          <p:cNvSpPr txBox="1"/>
          <p:nvPr>
            <p:ph idx="4" type="body"/>
          </p:nvPr>
        </p:nvSpPr>
        <p:spPr>
          <a:xfrm>
            <a:off x="5053765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9" name="Google Shape;199;p18"/>
          <p:cNvSpPr txBox="1"/>
          <p:nvPr>
            <p:ph idx="5" type="body"/>
          </p:nvPr>
        </p:nvSpPr>
        <p:spPr>
          <a:xfrm>
            <a:off x="6427794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0" name="Google Shape;200;p18"/>
          <p:cNvSpPr txBox="1"/>
          <p:nvPr>
            <p:ph idx="6" type="body"/>
          </p:nvPr>
        </p:nvSpPr>
        <p:spPr>
          <a:xfrm>
            <a:off x="7648462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1" name="Google Shape;201;p18"/>
          <p:cNvSpPr txBox="1"/>
          <p:nvPr>
            <p:ph idx="7" type="body"/>
          </p:nvPr>
        </p:nvSpPr>
        <p:spPr>
          <a:xfrm>
            <a:off x="6399275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2" name="Google Shape;202;p18"/>
          <p:cNvSpPr txBox="1"/>
          <p:nvPr>
            <p:ph idx="8" type="body"/>
          </p:nvPr>
        </p:nvSpPr>
        <p:spPr>
          <a:xfrm>
            <a:off x="6399275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3" name="Google Shape;203;p18"/>
          <p:cNvSpPr txBox="1"/>
          <p:nvPr>
            <p:ph idx="9" type="body"/>
          </p:nvPr>
        </p:nvSpPr>
        <p:spPr>
          <a:xfrm>
            <a:off x="3833097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4" name="Google Shape;204;p18"/>
          <p:cNvSpPr txBox="1"/>
          <p:nvPr>
            <p:ph idx="13" type="body"/>
          </p:nvPr>
        </p:nvSpPr>
        <p:spPr>
          <a:xfrm>
            <a:off x="3833097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1pPr>
            <a:lvl2pPr indent="-269875" lvl="1" marL="914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2pPr>
            <a:lvl3pPr indent="-269875" lvl="2" marL="1371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3pPr>
            <a:lvl4pPr indent="-269875" lvl="3" marL="1828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4pPr>
            <a:lvl5pPr indent="-269875" lvl="4" marL="22860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5pPr>
            <a:lvl6pPr indent="-269875" lvl="5" marL="2743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6pPr>
            <a:lvl7pPr indent="-269875" lvl="6" marL="3200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7pPr>
            <a:lvl8pPr indent="-269875" lvl="7" marL="3657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8pPr>
            <a:lvl9pPr indent="-269875" lvl="8" marL="4114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5" name="Google Shape;205;p18"/>
          <p:cNvSpPr txBox="1"/>
          <p:nvPr>
            <p:ph idx="14" type="body"/>
          </p:nvPr>
        </p:nvSpPr>
        <p:spPr>
          <a:xfrm>
            <a:off x="3833097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6" name="Google Shape;206;p18"/>
          <p:cNvSpPr txBox="1"/>
          <p:nvPr>
            <p:ph idx="15" type="body"/>
          </p:nvPr>
        </p:nvSpPr>
        <p:spPr>
          <a:xfrm>
            <a:off x="1238400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7" name="Google Shape;207;p18"/>
          <p:cNvSpPr txBox="1"/>
          <p:nvPr>
            <p:ph idx="16" type="body"/>
          </p:nvPr>
        </p:nvSpPr>
        <p:spPr>
          <a:xfrm>
            <a:off x="1238400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8" name="Google Shape;208;p18"/>
          <p:cNvSpPr txBox="1"/>
          <p:nvPr>
            <p:ph idx="17" type="body"/>
          </p:nvPr>
        </p:nvSpPr>
        <p:spPr>
          <a:xfrm>
            <a:off x="1238400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9" name="Google Shape;209;p1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0" name="Google Shape;210;p18"/>
          <p:cNvSpPr txBox="1"/>
          <p:nvPr>
            <p:ph idx="18" type="title"/>
          </p:nvPr>
        </p:nvSpPr>
        <p:spPr>
          <a:xfrm>
            <a:off x="228600" y="2817305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19" type="title"/>
          </p:nvPr>
        </p:nvSpPr>
        <p:spPr>
          <a:xfrm>
            <a:off x="228600" y="1887327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2" name="Google Shape;212;p18"/>
          <p:cNvSpPr txBox="1"/>
          <p:nvPr>
            <p:ph idx="20" type="title"/>
          </p:nvPr>
        </p:nvSpPr>
        <p:spPr>
          <a:xfrm>
            <a:off x="228600" y="131227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3" name="Google Shape;213;p18"/>
          <p:cNvSpPr txBox="1"/>
          <p:nvPr>
            <p:ph idx="21" type="title"/>
          </p:nvPr>
        </p:nvSpPr>
        <p:spPr>
          <a:xfrm>
            <a:off x="228600" y="924550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4" name="Google Shape;214;p18"/>
          <p:cNvSpPr txBox="1"/>
          <p:nvPr>
            <p:ph idx="22" type="title"/>
          </p:nvPr>
        </p:nvSpPr>
        <p:spPr>
          <a:xfrm>
            <a:off x="228600" y="350930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idx="23" type="title"/>
          </p:nvPr>
        </p:nvSpPr>
        <p:spPr>
          <a:xfrm>
            <a:off x="228600" y="4189724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6" name="Google Shape;216;p18"/>
          <p:cNvSpPr txBox="1"/>
          <p:nvPr>
            <p:ph idx="24" type="subTitle"/>
          </p:nvPr>
        </p:nvSpPr>
        <p:spPr>
          <a:xfrm>
            <a:off x="1430832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7" name="Google Shape;217;p18"/>
          <p:cNvSpPr txBox="1"/>
          <p:nvPr>
            <p:ph idx="25" type="subTitle"/>
          </p:nvPr>
        </p:nvSpPr>
        <p:spPr>
          <a:xfrm>
            <a:off x="4025506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8" name="Google Shape;218;p18"/>
          <p:cNvSpPr txBox="1"/>
          <p:nvPr>
            <p:ph idx="26" type="body"/>
          </p:nvPr>
        </p:nvSpPr>
        <p:spPr>
          <a:xfrm>
            <a:off x="6399275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19" name="Google Shape;219;p18"/>
          <p:cNvSpPr txBox="1"/>
          <p:nvPr>
            <p:ph idx="27" type="subTitle"/>
          </p:nvPr>
        </p:nvSpPr>
        <p:spPr>
          <a:xfrm>
            <a:off x="6620203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20" name="Google Shape;220;p1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1" name="Google Shape;221;p18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BLANK_1_1_1_1_2_1_2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9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9"/>
          <p:cNvSpPr txBox="1"/>
          <p:nvPr>
            <p:ph idx="1" type="body"/>
          </p:nvPr>
        </p:nvSpPr>
        <p:spPr>
          <a:xfrm>
            <a:off x="6080825" y="2545247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5" name="Google Shape;225;p19"/>
          <p:cNvSpPr txBox="1"/>
          <p:nvPr>
            <p:ph type="title"/>
          </p:nvPr>
        </p:nvSpPr>
        <p:spPr>
          <a:xfrm>
            <a:off x="6080825" y="222820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6" name="Google Shape;226;p19"/>
          <p:cNvSpPr txBox="1"/>
          <p:nvPr>
            <p:ph idx="2" type="body"/>
          </p:nvPr>
        </p:nvSpPr>
        <p:spPr>
          <a:xfrm>
            <a:off x="6080825" y="3561500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7" name="Google Shape;227;p19"/>
          <p:cNvSpPr txBox="1"/>
          <p:nvPr>
            <p:ph idx="3" type="title"/>
          </p:nvPr>
        </p:nvSpPr>
        <p:spPr>
          <a:xfrm>
            <a:off x="6080825" y="3244458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8" name="Google Shape;228;p19"/>
          <p:cNvSpPr txBox="1"/>
          <p:nvPr>
            <p:ph idx="4" type="body"/>
          </p:nvPr>
        </p:nvSpPr>
        <p:spPr>
          <a:xfrm>
            <a:off x="3154650" y="3026423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9" name="Google Shape;229;p19"/>
          <p:cNvSpPr/>
          <p:nvPr>
            <p:ph idx="5" type="pic"/>
          </p:nvPr>
        </p:nvSpPr>
        <p:spPr>
          <a:xfrm>
            <a:off x="309350" y="952800"/>
            <a:ext cx="2754000" cy="163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30" name="Google Shape;230;p19"/>
          <p:cNvSpPr txBox="1"/>
          <p:nvPr>
            <p:ph idx="6" type="title"/>
          </p:nvPr>
        </p:nvSpPr>
        <p:spPr>
          <a:xfrm>
            <a:off x="3154650" y="270937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1" name="Google Shape;231;p19"/>
          <p:cNvSpPr txBox="1"/>
          <p:nvPr>
            <p:ph idx="7" type="title"/>
          </p:nvPr>
        </p:nvSpPr>
        <p:spPr>
          <a:xfrm>
            <a:off x="3154650" y="858000"/>
            <a:ext cx="28347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2" name="Google Shape;232;p19"/>
          <p:cNvSpPr txBox="1"/>
          <p:nvPr>
            <p:ph idx="8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33" name="Google Shape;233;p1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4" name="Google Shape;234;p19"/>
          <p:cNvSpPr txBox="1"/>
          <p:nvPr>
            <p:ph idx="9" type="title"/>
          </p:nvPr>
        </p:nvSpPr>
        <p:spPr>
          <a:xfrm>
            <a:off x="6080825" y="858000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5" name="Google Shape;235;p19"/>
          <p:cNvSpPr txBox="1"/>
          <p:nvPr>
            <p:ph idx="1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BLANK_1_1_1_1_2_1_2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0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0"/>
          <p:cNvSpPr txBox="1"/>
          <p:nvPr>
            <p:ph idx="1" type="body"/>
          </p:nvPr>
        </p:nvSpPr>
        <p:spPr>
          <a:xfrm>
            <a:off x="315465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39" name="Google Shape;239;p20"/>
          <p:cNvSpPr txBox="1"/>
          <p:nvPr>
            <p:ph idx="2" type="body"/>
          </p:nvPr>
        </p:nvSpPr>
        <p:spPr>
          <a:xfrm>
            <a:off x="22860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40" name="Google Shape;240;p20"/>
          <p:cNvSpPr txBox="1"/>
          <p:nvPr>
            <p:ph type="title"/>
          </p:nvPr>
        </p:nvSpPr>
        <p:spPr>
          <a:xfrm>
            <a:off x="18435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1" name="Google Shape;241;p20"/>
          <p:cNvSpPr txBox="1"/>
          <p:nvPr>
            <p:ph idx="3" type="title"/>
          </p:nvPr>
        </p:nvSpPr>
        <p:spPr>
          <a:xfrm>
            <a:off x="315465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2" name="Google Shape;242;p20"/>
          <p:cNvSpPr txBox="1"/>
          <p:nvPr>
            <p:ph idx="4" type="title"/>
          </p:nvPr>
        </p:nvSpPr>
        <p:spPr>
          <a:xfrm>
            <a:off x="315465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3" name="Google Shape;243;p20"/>
          <p:cNvSpPr txBox="1"/>
          <p:nvPr>
            <p:ph idx="5" type="title"/>
          </p:nvPr>
        </p:nvSpPr>
        <p:spPr>
          <a:xfrm>
            <a:off x="22860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4" name="Google Shape;244;p20"/>
          <p:cNvSpPr txBox="1"/>
          <p:nvPr>
            <p:ph idx="6" type="title"/>
          </p:nvPr>
        </p:nvSpPr>
        <p:spPr>
          <a:xfrm>
            <a:off x="6080825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5" name="Google Shape;245;p2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6" name="Google Shape;246;p20"/>
          <p:cNvSpPr txBox="1"/>
          <p:nvPr>
            <p:ph idx="7" type="title"/>
          </p:nvPr>
        </p:nvSpPr>
        <p:spPr>
          <a:xfrm>
            <a:off x="6080825" y="260038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7" name="Google Shape;247;p20"/>
          <p:cNvSpPr txBox="1"/>
          <p:nvPr>
            <p:ph idx="8" type="title"/>
          </p:nvPr>
        </p:nvSpPr>
        <p:spPr>
          <a:xfrm>
            <a:off x="22860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8" name="Google Shape;248;p20"/>
          <p:cNvSpPr txBox="1"/>
          <p:nvPr>
            <p:ph idx="9" type="title"/>
          </p:nvPr>
        </p:nvSpPr>
        <p:spPr>
          <a:xfrm>
            <a:off x="315465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9" name="Google Shape;249;p20"/>
          <p:cNvSpPr txBox="1"/>
          <p:nvPr>
            <p:ph idx="13" type="title"/>
          </p:nvPr>
        </p:nvSpPr>
        <p:spPr>
          <a:xfrm>
            <a:off x="22860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0" name="Google Shape;250;p20"/>
          <p:cNvSpPr txBox="1"/>
          <p:nvPr>
            <p:ph idx="14" type="title"/>
          </p:nvPr>
        </p:nvSpPr>
        <p:spPr>
          <a:xfrm>
            <a:off x="6080825" y="1257775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1" name="Google Shape;251;p20"/>
          <p:cNvSpPr txBox="1"/>
          <p:nvPr>
            <p:ph idx="15" type="title"/>
          </p:nvPr>
        </p:nvSpPr>
        <p:spPr>
          <a:xfrm>
            <a:off x="6080825" y="1510744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2" name="Google Shape;252;p20"/>
          <p:cNvSpPr txBox="1"/>
          <p:nvPr>
            <p:ph idx="16" type="title"/>
          </p:nvPr>
        </p:nvSpPr>
        <p:spPr>
          <a:xfrm>
            <a:off x="6080825" y="1763713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3" name="Google Shape;253;p20"/>
          <p:cNvSpPr txBox="1"/>
          <p:nvPr>
            <p:ph idx="17" type="title"/>
          </p:nvPr>
        </p:nvSpPr>
        <p:spPr>
          <a:xfrm>
            <a:off x="6080825" y="2016681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4" name="Google Shape;254;p20"/>
          <p:cNvSpPr txBox="1"/>
          <p:nvPr>
            <p:ph idx="18" type="title"/>
          </p:nvPr>
        </p:nvSpPr>
        <p:spPr>
          <a:xfrm>
            <a:off x="6080825" y="2269650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5" name="Google Shape;255;p20"/>
          <p:cNvSpPr txBox="1"/>
          <p:nvPr>
            <p:ph idx="19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56" name="Google Shape;256;p20"/>
          <p:cNvSpPr txBox="1"/>
          <p:nvPr>
            <p:ph idx="20" type="title"/>
          </p:nvPr>
        </p:nvSpPr>
        <p:spPr>
          <a:xfrm>
            <a:off x="2286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7" name="Google Shape;257;p20"/>
          <p:cNvSpPr txBox="1"/>
          <p:nvPr>
            <p:ph idx="21" type="title"/>
          </p:nvPr>
        </p:nvSpPr>
        <p:spPr>
          <a:xfrm>
            <a:off x="18435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22" type="title"/>
          </p:nvPr>
        </p:nvSpPr>
        <p:spPr>
          <a:xfrm>
            <a:off x="2286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23" type="title"/>
          </p:nvPr>
        </p:nvSpPr>
        <p:spPr>
          <a:xfrm>
            <a:off x="18435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0" name="Google Shape;260;p20"/>
          <p:cNvSpPr txBox="1"/>
          <p:nvPr>
            <p:ph idx="24" type="title"/>
          </p:nvPr>
        </p:nvSpPr>
        <p:spPr>
          <a:xfrm>
            <a:off x="2286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1" name="Google Shape;261;p20"/>
          <p:cNvSpPr txBox="1"/>
          <p:nvPr>
            <p:ph idx="25" type="title"/>
          </p:nvPr>
        </p:nvSpPr>
        <p:spPr>
          <a:xfrm>
            <a:off x="3154713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2" name="Google Shape;262;p20"/>
          <p:cNvSpPr txBox="1"/>
          <p:nvPr>
            <p:ph idx="26" type="title"/>
          </p:nvPr>
        </p:nvSpPr>
        <p:spPr>
          <a:xfrm>
            <a:off x="3154713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3" name="Google Shape;263;p20"/>
          <p:cNvSpPr txBox="1"/>
          <p:nvPr>
            <p:ph idx="27" type="title"/>
          </p:nvPr>
        </p:nvSpPr>
        <p:spPr>
          <a:xfrm>
            <a:off x="3154713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4" name="Google Shape;264;p20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228600" y="1637275"/>
            <a:ext cx="33516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22" name="Google Shape;22;p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" name="Google Shape;23;p3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idx="1" type="subTitle"/>
          </p:nvPr>
        </p:nvSpPr>
        <p:spPr>
          <a:xfrm>
            <a:off x="22860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7" name="Google Shape;267;p21"/>
          <p:cNvSpPr txBox="1"/>
          <p:nvPr>
            <p:ph idx="2" type="subTitle"/>
          </p:nvPr>
        </p:nvSpPr>
        <p:spPr>
          <a:xfrm>
            <a:off x="2423700" y="1872350"/>
            <a:ext cx="20613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8" name="Google Shape;268;p21"/>
          <p:cNvSpPr txBox="1"/>
          <p:nvPr>
            <p:ph idx="3" type="subTitle"/>
          </p:nvPr>
        </p:nvSpPr>
        <p:spPr>
          <a:xfrm>
            <a:off x="681165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9" name="Google Shape;269;p21"/>
          <p:cNvSpPr txBox="1"/>
          <p:nvPr>
            <p:ph idx="4" type="subTitle"/>
          </p:nvPr>
        </p:nvSpPr>
        <p:spPr>
          <a:xfrm>
            <a:off x="4615425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270" name="Google Shape;270;p21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1"/>
          <p:cNvSpPr txBox="1"/>
          <p:nvPr>
            <p:ph idx="5" type="body"/>
          </p:nvPr>
        </p:nvSpPr>
        <p:spPr>
          <a:xfrm>
            <a:off x="2286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2" name="Google Shape;272;p21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3" name="Google Shape;273;p21"/>
          <p:cNvSpPr txBox="1"/>
          <p:nvPr>
            <p:ph idx="6" type="body"/>
          </p:nvPr>
        </p:nvSpPr>
        <p:spPr>
          <a:xfrm>
            <a:off x="24237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4" name="Google Shape;274;p21"/>
          <p:cNvSpPr txBox="1"/>
          <p:nvPr>
            <p:ph idx="7" type="body"/>
          </p:nvPr>
        </p:nvSpPr>
        <p:spPr>
          <a:xfrm>
            <a:off x="46188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5" name="Google Shape;275;p21"/>
          <p:cNvSpPr txBox="1"/>
          <p:nvPr>
            <p:ph idx="8" type="body"/>
          </p:nvPr>
        </p:nvSpPr>
        <p:spPr>
          <a:xfrm>
            <a:off x="68139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6" name="Google Shape;276;p2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77" name="Google Shape;277;p21"/>
          <p:cNvSpPr txBox="1"/>
          <p:nvPr>
            <p:ph idx="9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3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2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2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81" name="Google Shape;281;p22"/>
          <p:cNvSpPr txBox="1"/>
          <p:nvPr>
            <p:ph idx="2" type="title"/>
          </p:nvPr>
        </p:nvSpPr>
        <p:spPr>
          <a:xfrm>
            <a:off x="2040700" y="2971669"/>
            <a:ext cx="2758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2" name="Google Shape;282;p22"/>
          <p:cNvSpPr txBox="1"/>
          <p:nvPr>
            <p:ph idx="3" type="title"/>
          </p:nvPr>
        </p:nvSpPr>
        <p:spPr>
          <a:xfrm>
            <a:off x="4905100" y="3259050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3" name="Google Shape;283;p22"/>
          <p:cNvSpPr txBox="1"/>
          <p:nvPr>
            <p:ph idx="4" type="title"/>
          </p:nvPr>
        </p:nvSpPr>
        <p:spPr>
          <a:xfrm>
            <a:off x="6589325" y="3591225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4" name="Google Shape;284;p22"/>
          <p:cNvSpPr txBox="1"/>
          <p:nvPr>
            <p:ph idx="5" type="title"/>
          </p:nvPr>
        </p:nvSpPr>
        <p:spPr>
          <a:xfrm>
            <a:off x="228600" y="2642422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6" type="title"/>
          </p:nvPr>
        </p:nvSpPr>
        <p:spPr>
          <a:xfrm>
            <a:off x="2286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6" name="Google Shape;286;p22"/>
          <p:cNvSpPr txBox="1"/>
          <p:nvPr>
            <p:ph idx="7" type="title"/>
          </p:nvPr>
        </p:nvSpPr>
        <p:spPr>
          <a:xfrm>
            <a:off x="15330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7" name="Google Shape;287;p22"/>
          <p:cNvSpPr txBox="1"/>
          <p:nvPr>
            <p:ph idx="8" type="title"/>
          </p:nvPr>
        </p:nvSpPr>
        <p:spPr>
          <a:xfrm>
            <a:off x="28374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8" name="Google Shape;288;p22"/>
          <p:cNvSpPr txBox="1"/>
          <p:nvPr>
            <p:ph idx="9" type="title"/>
          </p:nvPr>
        </p:nvSpPr>
        <p:spPr>
          <a:xfrm>
            <a:off x="414187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9" name="Google Shape;289;p22"/>
          <p:cNvSpPr txBox="1"/>
          <p:nvPr>
            <p:ph idx="13" type="title"/>
          </p:nvPr>
        </p:nvSpPr>
        <p:spPr>
          <a:xfrm>
            <a:off x="54463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14" type="title"/>
          </p:nvPr>
        </p:nvSpPr>
        <p:spPr>
          <a:xfrm>
            <a:off x="67507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1" name="Google Shape;291;p22"/>
          <p:cNvSpPr txBox="1"/>
          <p:nvPr>
            <p:ph idx="15" type="title"/>
          </p:nvPr>
        </p:nvSpPr>
        <p:spPr>
          <a:xfrm>
            <a:off x="80551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2" name="Google Shape;292;p2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93" name="Google Shape;293;p22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2"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3"/>
          <p:cNvSpPr txBox="1"/>
          <p:nvPr>
            <p:ph idx="1" type="subTitle"/>
          </p:nvPr>
        </p:nvSpPr>
        <p:spPr>
          <a:xfrm>
            <a:off x="2286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6" name="Google Shape;296;p23"/>
          <p:cNvSpPr txBox="1"/>
          <p:nvPr>
            <p:ph idx="2" type="subTitle"/>
          </p:nvPr>
        </p:nvSpPr>
        <p:spPr>
          <a:xfrm>
            <a:off x="197137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7" name="Google Shape;297;p23"/>
          <p:cNvSpPr txBox="1"/>
          <p:nvPr>
            <p:ph idx="3" type="subTitle"/>
          </p:nvPr>
        </p:nvSpPr>
        <p:spPr>
          <a:xfrm>
            <a:off x="371415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8" name="Google Shape;298;p23"/>
          <p:cNvSpPr txBox="1"/>
          <p:nvPr>
            <p:ph idx="4" type="subTitle"/>
          </p:nvPr>
        </p:nvSpPr>
        <p:spPr>
          <a:xfrm>
            <a:off x="545692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9" name="Google Shape;299;p23"/>
          <p:cNvSpPr txBox="1"/>
          <p:nvPr>
            <p:ph idx="5" type="subTitle"/>
          </p:nvPr>
        </p:nvSpPr>
        <p:spPr>
          <a:xfrm>
            <a:off x="71997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300" name="Google Shape;300;p23"/>
          <p:cNvPicPr preferRelativeResize="0"/>
          <p:nvPr/>
        </p:nvPicPr>
        <p:blipFill rotWithShape="1">
          <a:blip r:embed="rId2">
            <a:alphaModFix/>
          </a:blip>
          <a:srcRect b="0" l="0" r="33897" t="70459"/>
          <a:stretch/>
        </p:blipFill>
        <p:spPr>
          <a:xfrm>
            <a:off x="5624200" y="0"/>
            <a:ext cx="3519800" cy="157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3"/>
          <p:cNvSpPr txBox="1"/>
          <p:nvPr>
            <p:ph idx="6" type="body"/>
          </p:nvPr>
        </p:nvSpPr>
        <p:spPr>
          <a:xfrm>
            <a:off x="197137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2" name="Google Shape;302;p23"/>
          <p:cNvSpPr txBox="1"/>
          <p:nvPr>
            <p:ph idx="7" type="body"/>
          </p:nvPr>
        </p:nvSpPr>
        <p:spPr>
          <a:xfrm>
            <a:off x="37141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3" name="Google Shape;303;p23"/>
          <p:cNvSpPr txBox="1"/>
          <p:nvPr>
            <p:ph idx="8" type="body"/>
          </p:nvPr>
        </p:nvSpPr>
        <p:spPr>
          <a:xfrm>
            <a:off x="545692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4" name="Google Shape;304;p23"/>
          <p:cNvSpPr txBox="1"/>
          <p:nvPr>
            <p:ph idx="9" type="body"/>
          </p:nvPr>
        </p:nvSpPr>
        <p:spPr>
          <a:xfrm>
            <a:off x="2284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5" name="Google Shape;305;p2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06" name="Google Shape;306;p23"/>
          <p:cNvSpPr txBox="1"/>
          <p:nvPr>
            <p:ph idx="13" type="body"/>
          </p:nvPr>
        </p:nvSpPr>
        <p:spPr>
          <a:xfrm>
            <a:off x="719970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7" name="Google Shape;307;p2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8" name="Google Shape;308;p23"/>
          <p:cNvSpPr txBox="1"/>
          <p:nvPr>
            <p:ph idx="1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BLANK_1_1_1_1_1_1_1_1_1_1_1_1_1_1_1_1_1_1_1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/>
          <p:nvPr/>
        </p:nvSpPr>
        <p:spPr>
          <a:xfrm rot="5400000">
            <a:off x="-3989996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311" name="Google Shape;311;p24"/>
          <p:cNvPicPr preferRelativeResize="0"/>
          <p:nvPr/>
        </p:nvPicPr>
        <p:blipFill rotWithShape="1">
          <a:blip r:embed="rId2">
            <a:alphaModFix/>
          </a:blip>
          <a:srcRect b="46245" l="7338" r="0" t="0"/>
          <a:stretch/>
        </p:blipFill>
        <p:spPr>
          <a:xfrm>
            <a:off x="218592" y="3453125"/>
            <a:ext cx="2926200" cy="1697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3" name="Google Shape;313;p24"/>
          <p:cNvSpPr txBox="1"/>
          <p:nvPr>
            <p:ph type="title"/>
          </p:nvPr>
        </p:nvSpPr>
        <p:spPr>
          <a:xfrm>
            <a:off x="228600" y="228589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4" name="Google Shape;314;p24"/>
          <p:cNvSpPr/>
          <p:nvPr/>
        </p:nvSpPr>
        <p:spPr>
          <a:xfrm>
            <a:off x="-4" y="1992734"/>
            <a:ext cx="3736169" cy="3157919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5" name="Google Shape;315;p24"/>
          <p:cNvSpPr txBox="1"/>
          <p:nvPr>
            <p:ph idx="1" type="body"/>
          </p:nvPr>
        </p:nvSpPr>
        <p:spPr>
          <a:xfrm>
            <a:off x="4819600" y="37012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6" name="Google Shape;316;p24"/>
          <p:cNvSpPr txBox="1"/>
          <p:nvPr>
            <p:ph idx="2" type="body"/>
          </p:nvPr>
        </p:nvSpPr>
        <p:spPr>
          <a:xfrm>
            <a:off x="4819600" y="234240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7" name="Google Shape;317;p24"/>
          <p:cNvSpPr txBox="1"/>
          <p:nvPr>
            <p:ph idx="3" type="body"/>
          </p:nvPr>
        </p:nvSpPr>
        <p:spPr>
          <a:xfrm>
            <a:off x="4819600" y="9835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8" name="Google Shape;318;p24"/>
          <p:cNvSpPr txBox="1"/>
          <p:nvPr>
            <p:ph idx="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BLANK_1_1_1_1_1_1_2">
    <p:bg>
      <p:bgPr>
        <a:solidFill>
          <a:schemeClr val="accent1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5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 flipH="1" rot="10800000">
            <a:off x="6802800" y="2639053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2" name="Google Shape;322;p25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3" name="Google Shape;323;p25"/>
          <p:cNvSpPr txBox="1"/>
          <p:nvPr>
            <p:ph idx="1" type="subTitle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324" name="Google Shape;324;p25"/>
          <p:cNvSpPr/>
          <p:nvPr/>
        </p:nvSpPr>
        <p:spPr>
          <a:xfrm flipH="1">
            <a:off x="11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5" name="Google Shape;325;p25"/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6" name="Google Shape;326;p2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1" name="Google Shape;33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4" name="Google Shape;334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40" name="Google Shape;340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" name="Google Shape;26;p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43" name="Google Shape;343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4" name="Google Shape;344;p3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49" name="Google Shape;349;p3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3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4" name="Google Shape;354;p3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5" name="Google Shape;355;p3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6" name="Google Shape;356;p3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7" name="Google Shape;357;p3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8" name="Google Shape;358;p3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1" name="Google Shape;361;p3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2" name="Google Shape;362;p3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65" name="Google Shape;365;p3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6" name="Google Shape;366;p3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7" name="Google Shape;367;p3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1" name="Google Shape;371;p3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2" name="Google Shape;372;p3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73" name="Google Shape;373;p3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4" name="Google Shape;374;p3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5" name="Google Shape;375;p3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6" name="Google Shape;376;p3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9" name="Google Shape;379;p3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0" name="Google Shape;380;p3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1" name="Google Shape;381;p3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83" name="Google Shape;383;p3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4" name="Google Shape;384;p3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9" name="Google Shape;389;p4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BLANK_1_1_1_1_2_3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" name="Google Shape;32;p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" name="Google Shape;33;p5"/>
          <p:cNvSpPr/>
          <p:nvPr>
            <p:ph idx="2" type="pic"/>
          </p:nvPr>
        </p:nvSpPr>
        <p:spPr>
          <a:xfrm>
            <a:off x="1208525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" name="Google Shape;34;p5"/>
          <p:cNvSpPr/>
          <p:nvPr>
            <p:ph idx="3" type="pic"/>
          </p:nvPr>
        </p:nvSpPr>
        <p:spPr>
          <a:xfrm>
            <a:off x="307916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5" name="Google Shape;35;p5"/>
          <p:cNvSpPr/>
          <p:nvPr>
            <p:ph idx="4" type="pic"/>
          </p:nvPr>
        </p:nvSpPr>
        <p:spPr>
          <a:xfrm>
            <a:off x="4949788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6" name="Google Shape;36;p5"/>
          <p:cNvSpPr/>
          <p:nvPr>
            <p:ph idx="5" type="pic"/>
          </p:nvPr>
        </p:nvSpPr>
        <p:spPr>
          <a:xfrm>
            <a:off x="682041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1208525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6" type="subTitle"/>
          </p:nvPr>
        </p:nvSpPr>
        <p:spPr>
          <a:xfrm>
            <a:off x="1208525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7" type="subTitle"/>
          </p:nvPr>
        </p:nvSpPr>
        <p:spPr>
          <a:xfrm>
            <a:off x="3079166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8" type="subTitle"/>
          </p:nvPr>
        </p:nvSpPr>
        <p:spPr>
          <a:xfrm>
            <a:off x="307916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9" type="subTitle"/>
          </p:nvPr>
        </p:nvSpPr>
        <p:spPr>
          <a:xfrm>
            <a:off x="4949794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13" type="subTitle"/>
          </p:nvPr>
        </p:nvSpPr>
        <p:spPr>
          <a:xfrm>
            <a:off x="4949788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4" type="subTitle"/>
          </p:nvPr>
        </p:nvSpPr>
        <p:spPr>
          <a:xfrm>
            <a:off x="6820423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15" type="subTitle"/>
          </p:nvPr>
        </p:nvSpPr>
        <p:spPr>
          <a:xfrm>
            <a:off x="682041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5" name="Google Shape;45;p5"/>
          <p:cNvSpPr/>
          <p:nvPr>
            <p:ph idx="16" type="pic"/>
          </p:nvPr>
        </p:nvSpPr>
        <p:spPr>
          <a:xfrm>
            <a:off x="307916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6" name="Google Shape;46;p5"/>
          <p:cNvSpPr/>
          <p:nvPr>
            <p:ph idx="17" type="pic"/>
          </p:nvPr>
        </p:nvSpPr>
        <p:spPr>
          <a:xfrm>
            <a:off x="4949788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7" name="Google Shape;47;p5"/>
          <p:cNvSpPr/>
          <p:nvPr>
            <p:ph idx="18" type="pic"/>
          </p:nvPr>
        </p:nvSpPr>
        <p:spPr>
          <a:xfrm>
            <a:off x="682041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8" name="Google Shape;48;p5"/>
          <p:cNvSpPr txBox="1"/>
          <p:nvPr>
            <p:ph idx="19" type="subTitle"/>
          </p:nvPr>
        </p:nvSpPr>
        <p:spPr>
          <a:xfrm>
            <a:off x="1208525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9" name="Google Shape;49;p5"/>
          <p:cNvSpPr/>
          <p:nvPr>
            <p:ph idx="20" type="pic"/>
          </p:nvPr>
        </p:nvSpPr>
        <p:spPr>
          <a:xfrm>
            <a:off x="1208550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idx="21" type="subTitle"/>
          </p:nvPr>
        </p:nvSpPr>
        <p:spPr>
          <a:xfrm>
            <a:off x="3079166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22" type="subTitle"/>
          </p:nvPr>
        </p:nvSpPr>
        <p:spPr>
          <a:xfrm>
            <a:off x="4949794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23" type="subTitle"/>
          </p:nvPr>
        </p:nvSpPr>
        <p:spPr>
          <a:xfrm>
            <a:off x="307916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24" type="subTitle"/>
          </p:nvPr>
        </p:nvSpPr>
        <p:spPr>
          <a:xfrm>
            <a:off x="6820423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25" type="subTitle"/>
          </p:nvPr>
        </p:nvSpPr>
        <p:spPr>
          <a:xfrm>
            <a:off x="4949788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26" type="subTitle"/>
          </p:nvPr>
        </p:nvSpPr>
        <p:spPr>
          <a:xfrm>
            <a:off x="1208525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27" type="subTitle"/>
          </p:nvPr>
        </p:nvSpPr>
        <p:spPr>
          <a:xfrm>
            <a:off x="682041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7" name="Google Shape;57;p5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4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4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4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5" name="Google Shape;39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6" name="Google Shape;396;p4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7" name="Google Shape;397;p4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0" name="Google Shape;400;p4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4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4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4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4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5" name="Google Shape;40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6" name="Google Shape;406;p4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7" name="Google Shape;407;p4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4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4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4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4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4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4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4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9" name="Google Shape;419;p4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4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BLANK_1_1_1_1_2_3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/>
          <p:nvPr>
            <p:ph idx="1" type="body"/>
          </p:nvPr>
        </p:nvSpPr>
        <p:spPr>
          <a:xfrm>
            <a:off x="601411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0" name="Google Shape;60;p6"/>
          <p:cNvSpPr txBox="1"/>
          <p:nvPr>
            <p:ph idx="2" type="body"/>
          </p:nvPr>
        </p:nvSpPr>
        <p:spPr>
          <a:xfrm>
            <a:off x="231706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1" name="Google Shape;61;p6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" name="Google Shape;62;p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3" name="Google Shape;63;p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" name="Google Shape;64;p6"/>
          <p:cNvSpPr/>
          <p:nvPr>
            <p:ph idx="3" type="pic"/>
          </p:nvPr>
        </p:nvSpPr>
        <p:spPr>
          <a:xfrm>
            <a:off x="98845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5" name="Google Shape;65;p6"/>
          <p:cNvSpPr txBox="1"/>
          <p:nvPr>
            <p:ph idx="4" type="subTitle"/>
          </p:nvPr>
        </p:nvSpPr>
        <p:spPr>
          <a:xfrm>
            <a:off x="231706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6" name="Google Shape;66;p6"/>
          <p:cNvSpPr txBox="1"/>
          <p:nvPr>
            <p:ph idx="5" type="subTitle"/>
          </p:nvPr>
        </p:nvSpPr>
        <p:spPr>
          <a:xfrm>
            <a:off x="231706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7" name="Google Shape;67;p6"/>
          <p:cNvSpPr txBox="1"/>
          <p:nvPr>
            <p:ph idx="6" type="body"/>
          </p:nvPr>
        </p:nvSpPr>
        <p:spPr>
          <a:xfrm>
            <a:off x="231706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8" name="Google Shape;68;p6"/>
          <p:cNvSpPr/>
          <p:nvPr>
            <p:ph idx="7" type="pic"/>
          </p:nvPr>
        </p:nvSpPr>
        <p:spPr>
          <a:xfrm>
            <a:off x="468550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9" name="Google Shape;69;p6"/>
          <p:cNvSpPr txBox="1"/>
          <p:nvPr>
            <p:ph idx="8" type="subTitle"/>
          </p:nvPr>
        </p:nvSpPr>
        <p:spPr>
          <a:xfrm>
            <a:off x="601411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9" type="subTitle"/>
          </p:nvPr>
        </p:nvSpPr>
        <p:spPr>
          <a:xfrm>
            <a:off x="601411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1" name="Google Shape;71;p6"/>
          <p:cNvSpPr/>
          <p:nvPr>
            <p:ph idx="13" type="pic"/>
          </p:nvPr>
        </p:nvSpPr>
        <p:spPr>
          <a:xfrm>
            <a:off x="468550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2" name="Google Shape;72;p6"/>
          <p:cNvSpPr txBox="1"/>
          <p:nvPr>
            <p:ph idx="14" type="subTitle"/>
          </p:nvPr>
        </p:nvSpPr>
        <p:spPr>
          <a:xfrm>
            <a:off x="601411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3" name="Google Shape;73;p6"/>
          <p:cNvSpPr txBox="1"/>
          <p:nvPr>
            <p:ph idx="15" type="subTitle"/>
          </p:nvPr>
        </p:nvSpPr>
        <p:spPr>
          <a:xfrm>
            <a:off x="601411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4" name="Google Shape;74;p6"/>
          <p:cNvSpPr txBox="1"/>
          <p:nvPr>
            <p:ph idx="16" type="body"/>
          </p:nvPr>
        </p:nvSpPr>
        <p:spPr>
          <a:xfrm>
            <a:off x="601411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75" name="Google Shape;75;p6"/>
          <p:cNvSpPr/>
          <p:nvPr>
            <p:ph idx="17" type="pic"/>
          </p:nvPr>
        </p:nvSpPr>
        <p:spPr>
          <a:xfrm>
            <a:off x="98845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6" name="Google Shape;76;p6"/>
          <p:cNvSpPr txBox="1"/>
          <p:nvPr>
            <p:ph idx="18" type="subTitle"/>
          </p:nvPr>
        </p:nvSpPr>
        <p:spPr>
          <a:xfrm>
            <a:off x="231706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19" type="subTitle"/>
          </p:nvPr>
        </p:nvSpPr>
        <p:spPr>
          <a:xfrm>
            <a:off x="231706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8" name="Google Shape;78;p6"/>
          <p:cNvSpPr txBox="1"/>
          <p:nvPr>
            <p:ph idx="20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2_2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/>
          <p:nvPr>
            <p:ph type="title"/>
          </p:nvPr>
        </p:nvSpPr>
        <p:spPr>
          <a:xfrm>
            <a:off x="228600" y="228600"/>
            <a:ext cx="4803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1" name="Google Shape;81;p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7"/>
          <p:cNvSpPr/>
          <p:nvPr/>
        </p:nvSpPr>
        <p:spPr>
          <a:xfrm>
            <a:off x="7299656" y="0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83;p7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7">
  <p:cSld name="BLANK_1_1_1_1_2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/>
          <p:nvPr/>
        </p:nvSpPr>
        <p:spPr>
          <a:xfrm rot="5400000">
            <a:off x="-3988150" y="1153525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6" name="Google Shape;86;p8"/>
          <p:cNvSpPr/>
          <p:nvPr/>
        </p:nvSpPr>
        <p:spPr>
          <a:xfrm>
            <a:off x="3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7" name="Google Shape;87;p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8" name="Google Shape;88;p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9" name="Google Shape;89;p8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statement">
  <p:cSld name="BLANK_1_1_1_1_1_2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/>
          <p:nvPr>
            <p:ph idx="1" type="body"/>
          </p:nvPr>
        </p:nvSpPr>
        <p:spPr>
          <a:xfrm>
            <a:off x="4618950" y="1743378"/>
            <a:ext cx="42966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92" name="Google Shape;92;p9"/>
          <p:cNvSpPr txBox="1"/>
          <p:nvPr>
            <p:ph type="title"/>
          </p:nvPr>
        </p:nvSpPr>
        <p:spPr>
          <a:xfrm>
            <a:off x="228600" y="1743378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3" name="Google Shape;93;p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4" name="Google Shape;94;p9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solidFill>
          <a:schemeClr val="accen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0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>
            <a:off x="6802800" y="-9247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0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98" name="Google Shape;98;p10"/>
          <p:cNvSpPr/>
          <p:nvPr/>
        </p:nvSpPr>
        <p:spPr>
          <a:xfrm>
            <a:off x="6724719" y="-48"/>
            <a:ext cx="2419360" cy="1864544"/>
          </a:xfrm>
          <a:custGeom>
            <a:rect b="b" l="l" r="r" t="t"/>
            <a:pathLst>
              <a:path extrusionOk="0" h="58267" w="75605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9" name="Google Shape;99;p10"/>
          <p:cNvSpPr/>
          <p:nvPr/>
        </p:nvSpPr>
        <p:spPr>
          <a:xfrm>
            <a:off x="0" y="3692104"/>
            <a:ext cx="2339584" cy="1451392"/>
          </a:xfrm>
          <a:custGeom>
            <a:rect b="b" l="l" r="r" t="t"/>
            <a:pathLst>
              <a:path extrusionOk="0" h="45356" w="73112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833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256925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392125" y="1843600"/>
            <a:ext cx="3919500" cy="27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slide" Target="/ppt/slides/slide13.xml"/><Relationship Id="rId4" Type="http://schemas.openxmlformats.org/officeDocument/2006/relationships/slide" Target="/ppt/slides/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5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3000">
                <a:latin typeface="Arial"/>
                <a:ea typeface="Arial"/>
                <a:cs typeface="Arial"/>
                <a:sym typeface="Arial"/>
              </a:rPr>
              <a:t>Shakespeare Text Generation using VAE + Transformer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5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500">
                <a:latin typeface="Arial"/>
                <a:ea typeface="Arial"/>
                <a:cs typeface="Arial"/>
                <a:sym typeface="Arial"/>
              </a:rPr>
              <a:t>Deep Learning Course Project</a:t>
            </a:r>
            <a:endParaRPr sz="2000"/>
          </a:p>
        </p:txBody>
      </p:sp>
      <p:sp>
        <p:nvSpPr>
          <p:cNvPr id="428" name="Google Shape;428;p45"/>
          <p:cNvSpPr/>
          <p:nvPr/>
        </p:nvSpPr>
        <p:spPr>
          <a:xfrm rot="-395291">
            <a:off x="3110326" y="3199308"/>
            <a:ext cx="3041752" cy="281119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9" name="Google Shape;429;p45"/>
          <p:cNvSpPr/>
          <p:nvPr/>
        </p:nvSpPr>
        <p:spPr>
          <a:xfrm rot="-509448">
            <a:off x="4276371" y="3322374"/>
            <a:ext cx="1877891" cy="123212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4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Finding: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Temperature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parameter controls a key trade-off: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Low Temp (e.g., 0.2):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High coherence, but repetitive and safe.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High Temp (e.g., 1.5):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High diversity and creativity, but lower coherence.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Our Choice: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Used a balanced temperature (~0.7) with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Top-P (Nucleus) Sampling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for the best mix.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54"/>
          <p:cNvSpPr txBox="1"/>
          <p:nvPr>
            <p:ph type="title"/>
          </p:nvPr>
        </p:nvSpPr>
        <p:spPr>
          <a:xfrm>
            <a:off x="228600" y="256925"/>
            <a:ext cx="42966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900">
                <a:latin typeface="Arial"/>
                <a:ea typeface="Arial"/>
                <a:cs typeface="Arial"/>
                <a:sym typeface="Arial"/>
              </a:rPr>
              <a:t>The Coherence-Diversity Trade-off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54"/>
          <p:cNvSpPr/>
          <p:nvPr/>
        </p:nvSpPr>
        <p:spPr>
          <a:xfrm>
            <a:off x="975550" y="303750"/>
            <a:ext cx="1929173" cy="470662"/>
          </a:xfrm>
          <a:custGeom>
            <a:rect b="b" l="l" r="r" t="t"/>
            <a:pathLst>
              <a:path extrusionOk="0" h="31211" w="59309">
                <a:moveTo>
                  <a:pt x="0" y="17210"/>
                </a:moveTo>
                <a:cubicBezTo>
                  <a:pt x="13955" y="31155"/>
                  <a:pt x="56355" y="38917"/>
                  <a:pt x="59146" y="19387"/>
                </a:cubicBezTo>
                <a:cubicBezTo>
                  <a:pt x="61765" y="1061"/>
                  <a:pt x="18170" y="-6403"/>
                  <a:pt x="5080" y="668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67" name="Google Shape;567;p54"/>
          <p:cNvSpPr/>
          <p:nvPr/>
        </p:nvSpPr>
        <p:spPr>
          <a:xfrm>
            <a:off x="1399789" y="932517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568" name="Google Shape;568;p54" title="Screenshot (464).png"/>
          <p:cNvPicPr preferRelativeResize="0"/>
          <p:nvPr/>
        </p:nvPicPr>
        <p:blipFill rotWithShape="1">
          <a:blip r:embed="rId3">
            <a:alphaModFix/>
          </a:blip>
          <a:srcRect b="5942" l="-8559" r="10057" t="6276"/>
          <a:stretch/>
        </p:blipFill>
        <p:spPr>
          <a:xfrm>
            <a:off x="4421550" y="2148050"/>
            <a:ext cx="4762474" cy="236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5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We built a web interface to interact with our model: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Feature 1: Text Generator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– Input a prompt, get a Shakespearean continuation.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Feature 2: Sentence Morpher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– Visually interpolate between two ideas in the latent space.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Live Demo: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Users can experiment with temperature and length settings.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55"/>
          <p:cNvSpPr txBox="1"/>
          <p:nvPr>
            <p:ph type="title"/>
          </p:nvPr>
        </p:nvSpPr>
        <p:spPr>
          <a:xfrm>
            <a:off x="228600" y="256925"/>
            <a:ext cx="4296600" cy="10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Interactive Demo </a:t>
            </a:r>
            <a:r>
              <a:rPr lang="en" sz="23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(Gradio)</a:t>
            </a:r>
            <a:endParaRPr sz="23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575" name="Google Shape;575;p55"/>
          <p:cNvGrpSpPr/>
          <p:nvPr/>
        </p:nvGrpSpPr>
        <p:grpSpPr>
          <a:xfrm>
            <a:off x="1828603" y="704532"/>
            <a:ext cx="1986589" cy="270489"/>
            <a:chOff x="308528" y="1555007"/>
            <a:chExt cx="1986589" cy="270489"/>
          </a:xfrm>
        </p:grpSpPr>
        <p:sp>
          <p:nvSpPr>
            <p:cNvPr id="576" name="Google Shape;576;p55"/>
            <p:cNvSpPr/>
            <p:nvPr/>
          </p:nvSpPr>
          <p:spPr>
            <a:xfrm rot="231862">
              <a:off x="310484" y="1675966"/>
              <a:ext cx="1353607" cy="104034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77" name="Google Shape;577;p55"/>
            <p:cNvSpPr/>
            <p:nvPr/>
          </p:nvSpPr>
          <p:spPr>
            <a:xfrm rot="231569">
              <a:off x="313022" y="1621554"/>
              <a:ext cx="1980846" cy="104060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pic>
        <p:nvPicPr>
          <p:cNvPr id="578" name="Google Shape;578;p55" title="Screenshot (462).png"/>
          <p:cNvPicPr preferRelativeResize="0"/>
          <p:nvPr/>
        </p:nvPicPr>
        <p:blipFill rotWithShape="1">
          <a:blip r:embed="rId3">
            <a:alphaModFix/>
          </a:blip>
          <a:srcRect b="5252" l="0" r="1806" t="4803"/>
          <a:stretch/>
        </p:blipFill>
        <p:spPr>
          <a:xfrm>
            <a:off x="4618950" y="1410850"/>
            <a:ext cx="4521802" cy="31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56"/>
          <p:cNvSpPr txBox="1"/>
          <p:nvPr>
            <p:ph type="title"/>
          </p:nvPr>
        </p:nvSpPr>
        <p:spPr>
          <a:xfrm>
            <a:off x="1249050" y="1688651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Summary: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Successfully built a hybrid model that generates coherent, Shakespeare-style text.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VAE + Transformer Synergy: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VAE provides a structured, interpolatable latent space; the Transformer enables high-quality sequence generation. The combination is powerful for controlled creativity.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Future Work: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Scale up model size and dataset.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Incorporate more control (e.g., control emotion, rhyme scheme).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Extend to a full encoder-decoder Transformer for more complex tasks.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584" name="Google Shape;584;p56"/>
          <p:cNvSpPr/>
          <p:nvPr/>
        </p:nvSpPr>
        <p:spPr>
          <a:xfrm>
            <a:off x="2823625" y="1131875"/>
            <a:ext cx="3229500" cy="400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Conclusion &amp; Learnings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57"/>
          <p:cNvSpPr txBox="1"/>
          <p:nvPr>
            <p:ph type="title"/>
          </p:nvPr>
        </p:nvSpPr>
        <p:spPr>
          <a:xfrm>
            <a:off x="228600" y="198364"/>
            <a:ext cx="2926200" cy="6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Links</a:t>
            </a:r>
            <a:endParaRPr sz="3500"/>
          </a:p>
        </p:txBody>
      </p:sp>
      <p:cxnSp>
        <p:nvCxnSpPr>
          <p:cNvPr id="590" name="Google Shape;590;p57"/>
          <p:cNvCxnSpPr/>
          <p:nvPr/>
        </p:nvCxnSpPr>
        <p:spPr>
          <a:xfrm>
            <a:off x="4856288" y="1667409"/>
            <a:ext cx="39618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91" name="Google Shape;591;p57"/>
          <p:cNvGrpSpPr/>
          <p:nvPr/>
        </p:nvGrpSpPr>
        <p:grpSpPr>
          <a:xfrm rot="2218824">
            <a:off x="1605307" y="560294"/>
            <a:ext cx="1067482" cy="496264"/>
            <a:chOff x="1239432" y="2293258"/>
            <a:chExt cx="166309" cy="77308"/>
          </a:xfrm>
        </p:grpSpPr>
        <p:sp>
          <p:nvSpPr>
            <p:cNvPr id="592" name="Google Shape;592;p57"/>
            <p:cNvSpPr/>
            <p:nvPr/>
          </p:nvSpPr>
          <p:spPr>
            <a:xfrm>
              <a:off x="1239432" y="2295871"/>
              <a:ext cx="166309" cy="74696"/>
            </a:xfrm>
            <a:custGeom>
              <a:rect b="b" l="l" r="r" t="t"/>
              <a:pathLst>
                <a:path extrusionOk="0" fill="none" h="1744" w="3883">
                  <a:moveTo>
                    <a:pt x="0" y="1420"/>
                  </a:moveTo>
                  <a:cubicBezTo>
                    <a:pt x="462" y="1126"/>
                    <a:pt x="912" y="851"/>
                    <a:pt x="1468" y="790"/>
                  </a:cubicBezTo>
                  <a:cubicBezTo>
                    <a:pt x="1812" y="752"/>
                    <a:pt x="2204" y="794"/>
                    <a:pt x="2498" y="989"/>
                  </a:cubicBezTo>
                  <a:cubicBezTo>
                    <a:pt x="2624" y="1069"/>
                    <a:pt x="2761" y="1202"/>
                    <a:pt x="2746" y="1370"/>
                  </a:cubicBezTo>
                  <a:cubicBezTo>
                    <a:pt x="2735" y="1511"/>
                    <a:pt x="2605" y="1641"/>
                    <a:pt x="2479" y="1694"/>
                  </a:cubicBezTo>
                  <a:cubicBezTo>
                    <a:pt x="2410" y="1729"/>
                    <a:pt x="2307" y="1744"/>
                    <a:pt x="2258" y="1671"/>
                  </a:cubicBezTo>
                  <a:cubicBezTo>
                    <a:pt x="2128" y="1496"/>
                    <a:pt x="2353" y="1191"/>
                    <a:pt x="2449" y="1057"/>
                  </a:cubicBezTo>
                  <a:cubicBezTo>
                    <a:pt x="2807" y="558"/>
                    <a:pt x="3330" y="234"/>
                    <a:pt x="3883" y="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93" name="Google Shape;593;p57"/>
            <p:cNvSpPr/>
            <p:nvPr/>
          </p:nvSpPr>
          <p:spPr>
            <a:xfrm>
              <a:off x="1397510" y="2296856"/>
              <a:ext cx="7238" cy="15890"/>
            </a:xfrm>
            <a:custGeom>
              <a:rect b="b" l="l" r="r" t="t"/>
              <a:pathLst>
                <a:path extrusionOk="0" fill="none" h="371" w="169">
                  <a:moveTo>
                    <a:pt x="169" y="1"/>
                  </a:moveTo>
                  <a:cubicBezTo>
                    <a:pt x="100" y="108"/>
                    <a:pt x="1" y="237"/>
                    <a:pt x="39" y="37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94" name="Google Shape;594;p57"/>
            <p:cNvSpPr/>
            <p:nvPr/>
          </p:nvSpPr>
          <p:spPr>
            <a:xfrm>
              <a:off x="1385775" y="2293258"/>
              <a:ext cx="19488" cy="2655"/>
            </a:xfrm>
            <a:custGeom>
              <a:rect b="b" l="l" r="r" t="t"/>
              <a:pathLst>
                <a:path extrusionOk="0" fill="none" h="62" w="455">
                  <a:moveTo>
                    <a:pt x="454" y="62"/>
                  </a:moveTo>
                  <a:cubicBezTo>
                    <a:pt x="298" y="58"/>
                    <a:pt x="157" y="28"/>
                    <a:pt x="0" y="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595" name="Google Shape;595;p57"/>
          <p:cNvSpPr/>
          <p:nvPr/>
        </p:nvSpPr>
        <p:spPr>
          <a:xfrm>
            <a:off x="4819600" y="562950"/>
            <a:ext cx="947700" cy="3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DataSet</a:t>
            </a:r>
            <a:endParaRPr sz="9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6" name="Google Shape;596;p57"/>
          <p:cNvSpPr/>
          <p:nvPr/>
        </p:nvSpPr>
        <p:spPr>
          <a:xfrm>
            <a:off x="4819600" y="1921800"/>
            <a:ext cx="947700" cy="3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GUI</a:t>
            </a:r>
            <a:endParaRPr sz="9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97" name="Google Shape;597;p57"/>
          <p:cNvSpPr txBox="1"/>
          <p:nvPr>
            <p:ph idx="2" type="body"/>
          </p:nvPr>
        </p:nvSpPr>
        <p:spPr>
          <a:xfrm>
            <a:off x="4819600" y="234240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action="ppaction://hlinksldjump" r:id="rId3"/>
              </a:rPr>
              <a:t>https://huggingface.co/spaces/ahmed3746887278237832/TextGeneration_Using_VAE</a:t>
            </a:r>
            <a:endParaRPr/>
          </a:p>
        </p:txBody>
      </p:sp>
      <p:sp>
        <p:nvSpPr>
          <p:cNvPr id="598" name="Google Shape;598;p57"/>
          <p:cNvSpPr txBox="1"/>
          <p:nvPr>
            <p:ph idx="3" type="body"/>
          </p:nvPr>
        </p:nvSpPr>
        <p:spPr>
          <a:xfrm>
            <a:off x="4819600" y="9835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action="ppaction://hlinksldjump" r:id="rId4"/>
              </a:rPr>
              <a:t>https://www.kaggle.com/datasets/kingburrito666/shakespeare-plays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58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604" name="Google Shape;604;p58"/>
          <p:cNvSpPr/>
          <p:nvPr/>
        </p:nvSpPr>
        <p:spPr>
          <a:xfrm>
            <a:off x="5282039" y="2736692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6"/>
          <p:cNvSpPr/>
          <p:nvPr/>
        </p:nvSpPr>
        <p:spPr>
          <a:xfrm>
            <a:off x="3577325" y="5365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5" name="Google Shape;435;p46"/>
          <p:cNvSpPr/>
          <p:nvPr/>
        </p:nvSpPr>
        <p:spPr>
          <a:xfrm>
            <a:off x="3577325" y="12286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6" name="Google Shape;436;p46"/>
          <p:cNvSpPr/>
          <p:nvPr/>
        </p:nvSpPr>
        <p:spPr>
          <a:xfrm>
            <a:off x="3577325" y="19206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7" name="Google Shape;437;p46"/>
          <p:cNvSpPr/>
          <p:nvPr/>
        </p:nvSpPr>
        <p:spPr>
          <a:xfrm>
            <a:off x="3577325" y="26127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438" name="Google Shape;438;p46"/>
          <p:cNvCxnSpPr/>
          <p:nvPr/>
        </p:nvCxnSpPr>
        <p:spPr>
          <a:xfrm>
            <a:off x="4087725" y="10826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9" name="Google Shape;439;p46"/>
          <p:cNvCxnSpPr/>
          <p:nvPr/>
        </p:nvCxnSpPr>
        <p:spPr>
          <a:xfrm>
            <a:off x="4087725" y="17747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46"/>
          <p:cNvCxnSpPr/>
          <p:nvPr/>
        </p:nvCxnSpPr>
        <p:spPr>
          <a:xfrm>
            <a:off x="4087725" y="24667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1" name="Google Shape;441;p46"/>
          <p:cNvCxnSpPr/>
          <p:nvPr/>
        </p:nvCxnSpPr>
        <p:spPr>
          <a:xfrm>
            <a:off x="4087725" y="31588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2" name="Google Shape;442;p46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3" name="Google Shape;443;p46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44" name="Google Shape;444;p46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45" name="Google Shape;445;p46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46" name="Google Shape;446;p46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Ahmed Saad</a:t>
            </a:r>
            <a:endParaRPr/>
          </a:p>
        </p:txBody>
      </p:sp>
      <p:sp>
        <p:nvSpPr>
          <p:cNvPr id="447" name="Google Shape;447;p46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Marwan Megahed</a:t>
            </a:r>
            <a:endParaRPr/>
          </a:p>
        </p:txBody>
      </p:sp>
      <p:sp>
        <p:nvSpPr>
          <p:cNvPr id="448" name="Google Shape;448;p46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Raghad Hany</a:t>
            </a:r>
            <a:endParaRPr/>
          </a:p>
        </p:txBody>
      </p:sp>
      <p:sp>
        <p:nvSpPr>
          <p:cNvPr id="449" name="Google Shape;449;p46"/>
          <p:cNvSpPr txBox="1"/>
          <p:nvPr>
            <p:ph type="title"/>
          </p:nvPr>
        </p:nvSpPr>
        <p:spPr>
          <a:xfrm>
            <a:off x="228600" y="256925"/>
            <a:ext cx="2926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450" name="Google Shape;450;p46"/>
          <p:cNvSpPr/>
          <p:nvPr/>
        </p:nvSpPr>
        <p:spPr>
          <a:xfrm rot="188826">
            <a:off x="319974" y="856283"/>
            <a:ext cx="1440087" cy="45350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51" name="Google Shape;451;p46"/>
          <p:cNvSpPr txBox="1"/>
          <p:nvPr>
            <p:ph idx="8" type="subTitle"/>
          </p:nvPr>
        </p:nvSpPr>
        <p:spPr>
          <a:xfrm>
            <a:off x="4028700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Aml Ashraf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Using deep learning to create human-like text.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It Matters: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Powers chatbots, creative writing, and content tools.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Real-World Examples: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ChatGPT, auto-completion, AI assistants.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457" name="Google Shape;457;p47"/>
          <p:cNvSpPr/>
          <p:nvPr/>
        </p:nvSpPr>
        <p:spPr>
          <a:xfrm>
            <a:off x="3551400" y="1112475"/>
            <a:ext cx="2041200" cy="400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Introduction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48"/>
          <p:cNvGrpSpPr/>
          <p:nvPr/>
        </p:nvGrpSpPr>
        <p:grpSpPr>
          <a:xfrm>
            <a:off x="-1" y="760310"/>
            <a:ext cx="4358410" cy="3487960"/>
            <a:chOff x="536925" y="238125"/>
            <a:chExt cx="6546125" cy="5238750"/>
          </a:xfrm>
        </p:grpSpPr>
        <p:sp>
          <p:nvSpPr>
            <p:cNvPr id="463" name="Google Shape;463;p48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64" name="Google Shape;464;p48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65" name="Google Shape;465;p48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466" name="Google Shape;466;p48"/>
          <p:cNvSpPr txBox="1"/>
          <p:nvPr>
            <p:ph idx="1" type="body"/>
          </p:nvPr>
        </p:nvSpPr>
        <p:spPr>
          <a:xfrm>
            <a:off x="4618950" y="1743378"/>
            <a:ext cx="42966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Objective: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Generate original text in Shakespeare's poetic style.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Core Idea: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Combine a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VAE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(for structured latent space) with a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Transformer Decoder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(for powerful text generation).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Dataset: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Shakespeare's complete works (plays &amp; sonnets).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8"/>
          <p:cNvSpPr txBox="1"/>
          <p:nvPr>
            <p:ph type="title"/>
          </p:nvPr>
        </p:nvSpPr>
        <p:spPr>
          <a:xfrm>
            <a:off x="228600" y="1743378"/>
            <a:ext cx="4296600" cy="14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5000">
                <a:latin typeface="Arial"/>
                <a:ea typeface="Arial"/>
                <a:cs typeface="Arial"/>
                <a:sym typeface="Arial"/>
              </a:rPr>
              <a:t>Project Goal</a:t>
            </a:r>
            <a:endParaRPr sz="5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" name="Google Shape;472;p49"/>
          <p:cNvGrpSpPr/>
          <p:nvPr/>
        </p:nvGrpSpPr>
        <p:grpSpPr>
          <a:xfrm>
            <a:off x="-1" y="760310"/>
            <a:ext cx="4358410" cy="3487960"/>
            <a:chOff x="536925" y="238125"/>
            <a:chExt cx="6546125" cy="5238750"/>
          </a:xfrm>
        </p:grpSpPr>
        <p:sp>
          <p:nvSpPr>
            <p:cNvPr id="473" name="Google Shape;473;p49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74" name="Google Shape;474;p49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75" name="Google Shape;475;p49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476" name="Google Shape;476;p49"/>
          <p:cNvSpPr txBox="1"/>
          <p:nvPr>
            <p:ph idx="1" type="body"/>
          </p:nvPr>
        </p:nvSpPr>
        <p:spPr>
          <a:xfrm>
            <a:off x="4618950" y="1743378"/>
            <a:ext cx="42966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Source: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Shakespeare text dataset.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Cleaning Steps: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Converted to lowercase.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Removed speaker names and special characters.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Added start_token and end_token for sequence control.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Vectorization: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Used Keras TextVectorization to convert words to integer sequences (Vocabulary: 20K tokens).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 b="1"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49"/>
          <p:cNvSpPr txBox="1"/>
          <p:nvPr>
            <p:ph type="title"/>
          </p:nvPr>
        </p:nvSpPr>
        <p:spPr>
          <a:xfrm>
            <a:off x="228600" y="1743378"/>
            <a:ext cx="4296600" cy="21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600">
                <a:latin typeface="Arial"/>
                <a:ea typeface="Arial"/>
                <a:cs typeface="Arial"/>
                <a:sym typeface="Arial"/>
              </a:rPr>
              <a:t>Dataset &amp; Preprocessing</a:t>
            </a:r>
            <a:endParaRPr sz="2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2" name="Google Shape;482;p50"/>
          <p:cNvCxnSpPr/>
          <p:nvPr/>
        </p:nvCxnSpPr>
        <p:spPr>
          <a:xfrm>
            <a:off x="322975" y="2012222"/>
            <a:ext cx="84954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83" name="Google Shape;483;p50"/>
          <p:cNvSpPr txBox="1"/>
          <p:nvPr>
            <p:ph type="title"/>
          </p:nvPr>
        </p:nvSpPr>
        <p:spPr>
          <a:xfrm>
            <a:off x="228600" y="256925"/>
            <a:ext cx="570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900">
                <a:latin typeface="Arial"/>
                <a:ea typeface="Arial"/>
                <a:cs typeface="Arial"/>
                <a:sym typeface="Arial"/>
              </a:rPr>
              <a:t>Model Architecture (VAE + Transformer)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50"/>
          <p:cNvSpPr txBox="1"/>
          <p:nvPr>
            <p:ph idx="2" type="title"/>
          </p:nvPr>
        </p:nvSpPr>
        <p:spPr>
          <a:xfrm>
            <a:off x="1775550" y="2838644"/>
            <a:ext cx="2758200" cy="8319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/>
              <a:t>A compressed, continuous representation of style and meaning. Allows for interpolation.</a:t>
            </a:r>
            <a:endParaRPr b="1" sz="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2"/>
              </a:solidFill>
            </a:endParaRPr>
          </a:p>
        </p:txBody>
      </p:sp>
      <p:sp>
        <p:nvSpPr>
          <p:cNvPr id="485" name="Google Shape;485;p50"/>
          <p:cNvSpPr txBox="1"/>
          <p:nvPr>
            <p:ph idx="4" type="title"/>
          </p:nvPr>
        </p:nvSpPr>
        <p:spPr>
          <a:xfrm>
            <a:off x="6364425" y="3494300"/>
            <a:ext cx="1622700" cy="1132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Initialized with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GloVe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(100D) for better word representation.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3"/>
              </a:solidFill>
            </a:endParaRPr>
          </a:p>
        </p:txBody>
      </p:sp>
      <p:sp>
        <p:nvSpPr>
          <p:cNvPr id="486" name="Google Shape;486;p50"/>
          <p:cNvSpPr txBox="1"/>
          <p:nvPr>
            <p:ph idx="5" type="title"/>
          </p:nvPr>
        </p:nvSpPr>
        <p:spPr>
          <a:xfrm>
            <a:off x="-24900" y="2499197"/>
            <a:ext cx="1622700" cy="10620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BiLSTM network compresses input text into a latent distribution (mean &amp; variance).</a:t>
            </a:r>
            <a:endParaRPr b="1" sz="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487" name="Google Shape;487;p50"/>
          <p:cNvSpPr/>
          <p:nvPr/>
        </p:nvSpPr>
        <p:spPr>
          <a:xfrm>
            <a:off x="228600" y="2138847"/>
            <a:ext cx="2101200" cy="257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/>
              <a:t>Encoder (VAE)</a:t>
            </a:r>
            <a:endParaRPr b="1" sz="7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88" name="Google Shape;488;p50"/>
          <p:cNvSpPr/>
          <p:nvPr/>
        </p:nvSpPr>
        <p:spPr>
          <a:xfrm>
            <a:off x="281514" y="2212060"/>
            <a:ext cx="142800" cy="142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89" name="Google Shape;489;p50"/>
          <p:cNvCxnSpPr/>
          <p:nvPr/>
        </p:nvCxnSpPr>
        <p:spPr>
          <a:xfrm>
            <a:off x="352914" y="2361799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0" name="Google Shape;490;p50"/>
          <p:cNvSpPr/>
          <p:nvPr/>
        </p:nvSpPr>
        <p:spPr>
          <a:xfrm>
            <a:off x="2040700" y="2463707"/>
            <a:ext cx="3275700" cy="2571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Latent Space</a:t>
            </a:r>
            <a:endParaRPr b="1" sz="800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91" name="Google Shape;491;p50"/>
          <p:cNvSpPr/>
          <p:nvPr/>
        </p:nvSpPr>
        <p:spPr>
          <a:xfrm>
            <a:off x="2093614" y="2522582"/>
            <a:ext cx="142800" cy="142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92" name="Google Shape;492;p50"/>
          <p:cNvCxnSpPr/>
          <p:nvPr/>
        </p:nvCxnSpPr>
        <p:spPr>
          <a:xfrm>
            <a:off x="2165014" y="2670914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3" name="Google Shape;493;p50"/>
          <p:cNvSpPr/>
          <p:nvPr/>
        </p:nvSpPr>
        <p:spPr>
          <a:xfrm>
            <a:off x="4905100" y="2788572"/>
            <a:ext cx="2101200" cy="257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Decoder (Transformer)</a:t>
            </a:r>
            <a:endParaRPr b="1" sz="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94" name="Google Shape;494;p50"/>
          <p:cNvSpPr txBox="1"/>
          <p:nvPr/>
        </p:nvSpPr>
        <p:spPr>
          <a:xfrm>
            <a:off x="4618938" y="3172275"/>
            <a:ext cx="16227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Uses masked self-attention blocks to generate text word-by-word, conditioned on the latent vector</a:t>
            </a:r>
            <a:r>
              <a:rPr b="1" lang="en" sz="700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rPr>
              <a:t>.</a:t>
            </a:r>
            <a:endParaRPr b="1" sz="700"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00"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95" name="Google Shape;495;p50"/>
          <p:cNvSpPr/>
          <p:nvPr/>
        </p:nvSpPr>
        <p:spPr>
          <a:xfrm>
            <a:off x="4958014" y="2851034"/>
            <a:ext cx="142800" cy="142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96" name="Google Shape;496;p50"/>
          <p:cNvCxnSpPr/>
          <p:nvPr/>
        </p:nvCxnSpPr>
        <p:spPr>
          <a:xfrm>
            <a:off x="5029414" y="2994442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7" name="Google Shape;497;p50"/>
          <p:cNvSpPr/>
          <p:nvPr/>
        </p:nvSpPr>
        <p:spPr>
          <a:xfrm>
            <a:off x="6589325" y="3120750"/>
            <a:ext cx="2229000" cy="2571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/>
              <a:t>Embeddings</a:t>
            </a:r>
            <a:endParaRPr b="1" sz="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98" name="Google Shape;498;p50"/>
          <p:cNvSpPr/>
          <p:nvPr/>
        </p:nvSpPr>
        <p:spPr>
          <a:xfrm>
            <a:off x="6642239" y="3183209"/>
            <a:ext cx="142800" cy="142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99" name="Google Shape;499;p50"/>
          <p:cNvCxnSpPr/>
          <p:nvPr/>
        </p:nvCxnSpPr>
        <p:spPr>
          <a:xfrm>
            <a:off x="6713639" y="3326617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0" name="Google Shape;500;p50"/>
          <p:cNvSpPr/>
          <p:nvPr/>
        </p:nvSpPr>
        <p:spPr>
          <a:xfrm>
            <a:off x="2423700" y="973900"/>
            <a:ext cx="3390600" cy="590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2"/>
                </a:solidFill>
              </a:rPr>
              <a:t>Our Hybrid Approach</a:t>
            </a:r>
            <a:endParaRPr b="1" sz="13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1"/>
          <p:cNvSpPr/>
          <p:nvPr/>
        </p:nvSpPr>
        <p:spPr>
          <a:xfrm>
            <a:off x="1971375" y="2666275"/>
            <a:ext cx="1711800" cy="3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06" name="Google Shape;506;p51"/>
          <p:cNvSpPr/>
          <p:nvPr/>
        </p:nvSpPr>
        <p:spPr>
          <a:xfrm>
            <a:off x="3714150" y="2666275"/>
            <a:ext cx="1711800" cy="3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07" name="Google Shape;507;p51"/>
          <p:cNvSpPr/>
          <p:nvPr/>
        </p:nvSpPr>
        <p:spPr>
          <a:xfrm>
            <a:off x="5456925" y="2666275"/>
            <a:ext cx="1711800" cy="3474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08" name="Google Shape;508;p51"/>
          <p:cNvSpPr/>
          <p:nvPr/>
        </p:nvSpPr>
        <p:spPr>
          <a:xfrm>
            <a:off x="7199700" y="2666275"/>
            <a:ext cx="1711800" cy="3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09" name="Google Shape;509;p51"/>
          <p:cNvSpPr/>
          <p:nvPr/>
        </p:nvSpPr>
        <p:spPr>
          <a:xfrm>
            <a:off x="228600" y="2666275"/>
            <a:ext cx="1711800" cy="3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10" name="Google Shape;510;p51"/>
          <p:cNvSpPr txBox="1"/>
          <p:nvPr>
            <p:ph idx="1" type="subTitle"/>
          </p:nvPr>
        </p:nvSpPr>
        <p:spPr>
          <a:xfrm>
            <a:off x="2286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Data Processing</a:t>
            </a:r>
            <a:endParaRPr b="1"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51"/>
          <p:cNvSpPr txBox="1"/>
          <p:nvPr>
            <p:ph idx="2" type="subTitle"/>
          </p:nvPr>
        </p:nvSpPr>
        <p:spPr>
          <a:xfrm>
            <a:off x="197137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Model Architecture</a:t>
            </a:r>
            <a:endParaRPr b="1" sz="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51"/>
          <p:cNvSpPr txBox="1"/>
          <p:nvPr>
            <p:ph idx="3" type="subTitle"/>
          </p:nvPr>
        </p:nvSpPr>
        <p:spPr>
          <a:xfrm>
            <a:off x="371415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Training Strategy</a:t>
            </a:r>
            <a:endParaRPr b="1"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51"/>
          <p:cNvSpPr txBox="1"/>
          <p:nvPr>
            <p:ph idx="4" type="subTitle"/>
          </p:nvPr>
        </p:nvSpPr>
        <p:spPr>
          <a:xfrm>
            <a:off x="545692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Key Techniques</a:t>
            </a:r>
            <a:endParaRPr b="1"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51"/>
          <p:cNvSpPr txBox="1"/>
          <p:nvPr>
            <p:ph idx="5" type="subTitle"/>
          </p:nvPr>
        </p:nvSpPr>
        <p:spPr>
          <a:xfrm>
            <a:off x="71997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Generation Process</a:t>
            </a:r>
            <a:endParaRPr b="1" sz="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51"/>
          <p:cNvSpPr txBox="1"/>
          <p:nvPr>
            <p:ph type="title"/>
          </p:nvPr>
        </p:nvSpPr>
        <p:spPr>
          <a:xfrm>
            <a:off x="228600" y="256925"/>
            <a:ext cx="5707200" cy="19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3200">
                <a:latin typeface="Arial"/>
                <a:ea typeface="Arial"/>
                <a:cs typeface="Arial"/>
                <a:sym typeface="Arial"/>
              </a:rPr>
              <a:t>Training Pipeline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51"/>
          <p:cNvSpPr txBox="1"/>
          <p:nvPr>
            <p:ph idx="6" type="body"/>
          </p:nvPr>
        </p:nvSpPr>
        <p:spPr>
          <a:xfrm>
            <a:off x="1971375" y="3030250"/>
            <a:ext cx="1715400" cy="1916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VAE + Transformer Hybrid:</a:t>
            </a:r>
            <a:endParaRPr b="1"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Encoder:</a:t>
            </a:r>
            <a:r>
              <a:rPr lang="en" sz="800">
                <a:latin typeface="Arial"/>
                <a:ea typeface="Arial"/>
                <a:cs typeface="Arial"/>
                <a:sym typeface="Arial"/>
              </a:rPr>
              <a:t> Text → Latent distribution (mean + variance)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Sampling:</a:t>
            </a:r>
            <a:r>
              <a:rPr lang="en" sz="800">
                <a:latin typeface="Arial"/>
                <a:ea typeface="Arial"/>
                <a:cs typeface="Arial"/>
                <a:sym typeface="Arial"/>
              </a:rPr>
              <a:t> Reparameterization trick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Decoder:</a:t>
            </a:r>
            <a:r>
              <a:rPr lang="en" sz="800">
                <a:latin typeface="Arial"/>
                <a:ea typeface="Arial"/>
                <a:cs typeface="Arial"/>
                <a:sym typeface="Arial"/>
              </a:rPr>
              <a:t> Latent vector → Generated text (Transformer blocks)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51"/>
          <p:cNvSpPr txBox="1"/>
          <p:nvPr>
            <p:ph idx="7" type="body"/>
          </p:nvPr>
        </p:nvSpPr>
        <p:spPr>
          <a:xfrm>
            <a:off x="3714150" y="3030250"/>
            <a:ext cx="1715400" cy="20814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Two-Part Loss Function:</a:t>
            </a:r>
            <a:endParaRPr b="1" sz="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latin typeface="Arial"/>
                <a:ea typeface="Arial"/>
                <a:cs typeface="Arial"/>
                <a:sym typeface="Arial"/>
              </a:rPr>
              <a:t>Total Loss = Reconstruction Loss + β × KL Loss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Reconstruction:</a:t>
            </a:r>
            <a:r>
              <a:rPr lang="en" sz="800">
                <a:latin typeface="Arial"/>
                <a:ea typeface="Arial"/>
                <a:cs typeface="Arial"/>
                <a:sym typeface="Arial"/>
              </a:rPr>
              <a:t> Match original text (cross-entropy)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KL Loss:</a:t>
            </a:r>
            <a:r>
              <a:rPr lang="en" sz="800">
                <a:latin typeface="Arial"/>
                <a:ea typeface="Arial"/>
                <a:cs typeface="Arial"/>
                <a:sym typeface="Arial"/>
              </a:rPr>
              <a:t> Regularize latent space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β-annealing:</a:t>
            </a:r>
            <a:r>
              <a:rPr lang="en" sz="800">
                <a:latin typeface="Arial"/>
                <a:ea typeface="Arial"/>
                <a:cs typeface="Arial"/>
                <a:sym typeface="Arial"/>
              </a:rPr>
              <a:t> Gradually increase KL weight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51"/>
          <p:cNvSpPr txBox="1"/>
          <p:nvPr>
            <p:ph idx="8" type="body"/>
          </p:nvPr>
        </p:nvSpPr>
        <p:spPr>
          <a:xfrm>
            <a:off x="5456925" y="3030250"/>
            <a:ext cx="1715400" cy="20814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/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Word Dropout: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 Force diversity (30% rate)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Cosine LR Decay: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 Smooth convergence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Teacher Forcing: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 Use previous predictions as input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51"/>
          <p:cNvSpPr txBox="1"/>
          <p:nvPr>
            <p:ph idx="9" type="body"/>
          </p:nvPr>
        </p:nvSpPr>
        <p:spPr>
          <a:xfrm>
            <a:off x="228450" y="3030250"/>
            <a:ext cx="1715400" cy="15606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800">
                <a:latin typeface="Arial"/>
                <a:ea typeface="Arial"/>
                <a:cs typeface="Arial"/>
                <a:sym typeface="Arial"/>
              </a:rPr>
              <a:t>Raw Text → Numerical Sequences</a:t>
            </a:r>
            <a:endParaRPr i="1"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lang="en" sz="800">
                <a:latin typeface="Arial"/>
                <a:ea typeface="Arial"/>
                <a:cs typeface="Arial"/>
                <a:sym typeface="Arial"/>
              </a:rPr>
              <a:t>Clean &amp; lowercase text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lang="en" sz="800">
                <a:latin typeface="Arial"/>
                <a:ea typeface="Arial"/>
                <a:cs typeface="Arial"/>
                <a:sym typeface="Arial"/>
              </a:rPr>
              <a:t>Add start/end tokens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lang="en" sz="800">
                <a:latin typeface="Arial"/>
                <a:ea typeface="Arial"/>
                <a:cs typeface="Arial"/>
                <a:sym typeface="Arial"/>
              </a:rPr>
              <a:t>Map words to IDs (20K vocabulary)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51"/>
          <p:cNvSpPr txBox="1"/>
          <p:nvPr>
            <p:ph idx="13" type="body"/>
          </p:nvPr>
        </p:nvSpPr>
        <p:spPr>
          <a:xfrm>
            <a:off x="7199700" y="3030250"/>
            <a:ext cx="1715400" cy="20388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Autoregressive Decoding: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AutoNum type="arabicPeriod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Encode prompt → Latent vector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AutoNum type="arabicPeriod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Start with token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AutoNum type="arabicPeriod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Repeat: Predict next word → Append → Continue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AutoNum type="arabicPeriod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Stop at token or max length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51"/>
          <p:cNvSpPr txBox="1"/>
          <p:nvPr/>
        </p:nvSpPr>
        <p:spPr>
          <a:xfrm>
            <a:off x="1444190" y="2661836"/>
            <a:ext cx="500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37150" wrap="square" tIns="91425">
            <a:noAutofit/>
          </a:bodyPr>
          <a:lstStyle/>
          <a:p>
            <a:pPr indent="-292100" lvl="0" marL="457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"/>
              <a:buChar char="➔"/>
            </a:pPr>
            <a:r>
              <a:t/>
            </a:r>
            <a:endParaRPr sz="10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22" name="Google Shape;522;p51"/>
          <p:cNvGrpSpPr/>
          <p:nvPr/>
        </p:nvGrpSpPr>
        <p:grpSpPr>
          <a:xfrm>
            <a:off x="2897163" y="507144"/>
            <a:ext cx="890968" cy="969576"/>
            <a:chOff x="6219513" y="1474206"/>
            <a:chExt cx="890968" cy="969576"/>
          </a:xfrm>
        </p:grpSpPr>
        <p:sp>
          <p:nvSpPr>
            <p:cNvPr id="523" name="Google Shape;523;p51"/>
            <p:cNvSpPr/>
            <p:nvPr/>
          </p:nvSpPr>
          <p:spPr>
            <a:xfrm rot="7601881">
              <a:off x="6246394" y="1711809"/>
              <a:ext cx="837204" cy="487227"/>
            </a:xfrm>
            <a:custGeom>
              <a:rect b="b" l="l" r="r" t="t"/>
              <a:pathLst>
                <a:path extrusionOk="0" h="19489" w="33488">
                  <a:moveTo>
                    <a:pt x="0" y="5480"/>
                  </a:moveTo>
                  <a:cubicBezTo>
                    <a:pt x="4083" y="3995"/>
                    <a:pt x="8956" y="3778"/>
                    <a:pt x="13034" y="5280"/>
                  </a:cubicBezTo>
                  <a:cubicBezTo>
                    <a:pt x="17705" y="7000"/>
                    <a:pt x="22916" y="16554"/>
                    <a:pt x="18649" y="19116"/>
                  </a:cubicBezTo>
                  <a:cubicBezTo>
                    <a:pt x="14717" y="21477"/>
                    <a:pt x="11737" y="9928"/>
                    <a:pt x="14237" y="6082"/>
                  </a:cubicBezTo>
                  <a:cubicBezTo>
                    <a:pt x="17901" y="445"/>
                    <a:pt x="26769" y="-175"/>
                    <a:pt x="33488" y="66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24" name="Google Shape;524;p51"/>
            <p:cNvSpPr/>
            <p:nvPr/>
          </p:nvSpPr>
          <p:spPr>
            <a:xfrm>
              <a:off x="6568876" y="2301803"/>
              <a:ext cx="35119" cy="141979"/>
            </a:xfrm>
            <a:custGeom>
              <a:rect b="b" l="l" r="r" t="t"/>
              <a:pathLst>
                <a:path extrusionOk="0" h="8134" w="2012">
                  <a:moveTo>
                    <a:pt x="0" y="0"/>
                  </a:moveTo>
                  <a:cubicBezTo>
                    <a:pt x="763" y="2664"/>
                    <a:pt x="2740" y="5561"/>
                    <a:pt x="1713" y="8134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25" name="Google Shape;525;p51"/>
            <p:cNvSpPr/>
            <p:nvPr/>
          </p:nvSpPr>
          <p:spPr>
            <a:xfrm>
              <a:off x="6589138" y="2423774"/>
              <a:ext cx="144475" cy="17438"/>
            </a:xfrm>
            <a:custGeom>
              <a:rect b="b" l="l" r="r" t="t"/>
              <a:pathLst>
                <a:path extrusionOk="0" h="999" w="8277">
                  <a:moveTo>
                    <a:pt x="0" y="999"/>
                  </a:moveTo>
                  <a:cubicBezTo>
                    <a:pt x="2696" y="326"/>
                    <a:pt x="5498" y="0"/>
                    <a:pt x="8277" y="0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26" name="Google Shape;526;p51"/>
          <p:cNvSpPr txBox="1"/>
          <p:nvPr/>
        </p:nvSpPr>
        <p:spPr>
          <a:xfrm>
            <a:off x="3183065" y="2661836"/>
            <a:ext cx="500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37150" wrap="square" tIns="91425">
            <a:noAutofit/>
          </a:bodyPr>
          <a:lstStyle/>
          <a:p>
            <a:pPr indent="-292100" lvl="0" marL="457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"/>
              <a:buChar char="➔"/>
            </a:pPr>
            <a:r>
              <a:t/>
            </a:r>
            <a:endParaRPr sz="10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7" name="Google Shape;527;p51"/>
          <p:cNvSpPr txBox="1"/>
          <p:nvPr/>
        </p:nvSpPr>
        <p:spPr>
          <a:xfrm>
            <a:off x="4921940" y="2661836"/>
            <a:ext cx="500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37150" wrap="square" tIns="91425">
            <a:noAutofit/>
          </a:bodyPr>
          <a:lstStyle/>
          <a:p>
            <a:pPr indent="-292100" lvl="0" marL="457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"/>
              <a:buChar char="➔"/>
            </a:pPr>
            <a:r>
              <a:t/>
            </a:r>
            <a:endParaRPr sz="10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8" name="Google Shape;528;p51"/>
          <p:cNvSpPr txBox="1"/>
          <p:nvPr/>
        </p:nvSpPr>
        <p:spPr>
          <a:xfrm>
            <a:off x="6660815" y="2661836"/>
            <a:ext cx="500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37150" wrap="square" tIns="91425">
            <a:noAutofit/>
          </a:bodyPr>
          <a:lstStyle/>
          <a:p>
            <a:pPr indent="-292100" lvl="0" marL="457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"/>
              <a:buChar char="➔"/>
            </a:pPr>
            <a:r>
              <a:t/>
            </a:r>
            <a:endParaRPr sz="10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9" name="Google Shape;529;p51"/>
          <p:cNvSpPr txBox="1"/>
          <p:nvPr/>
        </p:nvSpPr>
        <p:spPr>
          <a:xfrm>
            <a:off x="8399690" y="2661836"/>
            <a:ext cx="5001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37150" wrap="square" tIns="91425">
            <a:noAutofit/>
          </a:bodyPr>
          <a:lstStyle/>
          <a:p>
            <a:pPr indent="-292100" lvl="0" marL="457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"/>
              <a:buChar char="➔"/>
            </a:pPr>
            <a:r>
              <a:t/>
            </a:r>
            <a:endParaRPr sz="10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2"/>
          <p:cNvSpPr/>
          <p:nvPr/>
        </p:nvSpPr>
        <p:spPr>
          <a:xfrm>
            <a:off x="228628" y="2735272"/>
            <a:ext cx="3173700" cy="16494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5" name="Google Shape;535;p52"/>
          <p:cNvSpPr/>
          <p:nvPr/>
        </p:nvSpPr>
        <p:spPr>
          <a:xfrm>
            <a:off x="228600" y="2464450"/>
            <a:ext cx="3173700" cy="4998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6" name="Google Shape;536;p52"/>
          <p:cNvSpPr/>
          <p:nvPr/>
        </p:nvSpPr>
        <p:spPr>
          <a:xfrm>
            <a:off x="3640389" y="2751922"/>
            <a:ext cx="5097600" cy="17508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7" name="Google Shape;537;p52"/>
          <p:cNvSpPr/>
          <p:nvPr/>
        </p:nvSpPr>
        <p:spPr>
          <a:xfrm>
            <a:off x="3640344" y="2464450"/>
            <a:ext cx="5097600" cy="5307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8" name="Google Shape;538;p52"/>
          <p:cNvSpPr txBox="1"/>
          <p:nvPr>
            <p:ph idx="1" type="subTitle"/>
          </p:nvPr>
        </p:nvSpPr>
        <p:spPr>
          <a:xfrm>
            <a:off x="264812" y="2464450"/>
            <a:ext cx="3177900" cy="4998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 Quality Control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52"/>
          <p:cNvSpPr txBox="1"/>
          <p:nvPr>
            <p:ph idx="2" type="subTitle"/>
          </p:nvPr>
        </p:nvSpPr>
        <p:spPr>
          <a:xfrm>
            <a:off x="3636675" y="2464450"/>
            <a:ext cx="5104800" cy="5307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 &amp; Generated Text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52"/>
          <p:cNvSpPr txBox="1"/>
          <p:nvPr>
            <p:ph idx="4" type="body"/>
          </p:nvPr>
        </p:nvSpPr>
        <p:spPr>
          <a:xfrm>
            <a:off x="228600" y="3131300"/>
            <a:ext cx="3177900" cy="17034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latin typeface="Arial"/>
                <a:ea typeface="Arial"/>
                <a:cs typeface="Arial"/>
                <a:sym typeface="Arial"/>
              </a:rPr>
              <a:t>Temperature Scaling:</a:t>
            </a:r>
            <a:endParaRPr b="1" sz="900"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1" lang="en" sz="900">
                <a:latin typeface="Arial"/>
                <a:ea typeface="Arial"/>
                <a:cs typeface="Arial"/>
                <a:sym typeface="Arial"/>
              </a:rPr>
              <a:t>Low (0.2):</a:t>
            </a:r>
            <a:r>
              <a:rPr lang="en" sz="900">
                <a:latin typeface="Arial"/>
                <a:ea typeface="Arial"/>
                <a:cs typeface="Arial"/>
                <a:sym typeface="Arial"/>
              </a:rPr>
              <a:t> Coherent but repetitive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1" lang="en" sz="900">
                <a:latin typeface="Arial"/>
                <a:ea typeface="Arial"/>
                <a:cs typeface="Arial"/>
                <a:sym typeface="Arial"/>
              </a:rPr>
              <a:t>Medium (0.7):</a:t>
            </a:r>
            <a:r>
              <a:rPr lang="en" sz="900">
                <a:latin typeface="Arial"/>
                <a:ea typeface="Arial"/>
                <a:cs typeface="Arial"/>
                <a:sym typeface="Arial"/>
              </a:rPr>
              <a:t> Balanced (our choice)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1" lang="en" sz="900">
                <a:latin typeface="Arial"/>
                <a:ea typeface="Arial"/>
                <a:cs typeface="Arial"/>
                <a:sym typeface="Arial"/>
              </a:rPr>
              <a:t>High (1.5):</a:t>
            </a:r>
            <a:r>
              <a:rPr lang="en" sz="900">
                <a:latin typeface="Arial"/>
                <a:ea typeface="Arial"/>
                <a:cs typeface="Arial"/>
                <a:sym typeface="Arial"/>
              </a:rPr>
              <a:t> Creative but less coherent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1" lang="en" sz="900">
                <a:latin typeface="Arial"/>
                <a:ea typeface="Arial"/>
                <a:cs typeface="Arial"/>
                <a:sym typeface="Arial"/>
              </a:rPr>
              <a:t>+ Top-P Sampling:</a:t>
            </a:r>
            <a:r>
              <a:rPr lang="en" sz="900">
                <a:latin typeface="Arial"/>
                <a:ea typeface="Arial"/>
                <a:cs typeface="Arial"/>
                <a:sym typeface="Arial"/>
              </a:rPr>
              <a:t> Filter unlikely words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541" name="Google Shape;541;p52"/>
          <p:cNvSpPr txBox="1"/>
          <p:nvPr>
            <p:ph idx="5" type="body"/>
          </p:nvPr>
        </p:nvSpPr>
        <p:spPr>
          <a:xfrm>
            <a:off x="3636675" y="3069475"/>
            <a:ext cx="5104800" cy="14334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-2794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Sample Output (Shakespeare-style):</a:t>
            </a:r>
            <a:endParaRPr b="1" sz="800"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latin typeface="Arial"/>
                <a:ea typeface="Arial"/>
                <a:cs typeface="Arial"/>
                <a:sym typeface="Arial"/>
              </a:rPr>
              <a:t>"the king hath sent his grace to thee and thou art dead a noble mind is here o'erthrown..."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Observations:</a:t>
            </a:r>
            <a:endParaRPr b="1" sz="800">
              <a:latin typeface="Arial"/>
              <a:ea typeface="Arial"/>
              <a:cs typeface="Arial"/>
              <a:sym typeface="Arial"/>
            </a:endParaRPr>
          </a:p>
          <a:p>
            <a:pPr indent="-279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○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Coherence:</a:t>
            </a:r>
            <a:r>
              <a:rPr lang="en" sz="800">
                <a:latin typeface="Arial"/>
                <a:ea typeface="Arial"/>
                <a:cs typeface="Arial"/>
                <a:sym typeface="Arial"/>
              </a:rPr>
              <a:t> Text maintains grammatical structure and thematic consistency.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○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Diversity:</a:t>
            </a:r>
            <a:r>
              <a:rPr lang="en" sz="800">
                <a:latin typeface="Arial"/>
                <a:ea typeface="Arial"/>
                <a:cs typeface="Arial"/>
                <a:sym typeface="Arial"/>
              </a:rPr>
              <a:t> Model generates varied sentences, not just repetitions.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79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○"/>
            </a:pPr>
            <a:r>
              <a:rPr b="1" lang="en" sz="800">
                <a:latin typeface="Arial"/>
                <a:ea typeface="Arial"/>
                <a:cs typeface="Arial"/>
                <a:sym typeface="Arial"/>
              </a:rPr>
              <a:t>Style:</a:t>
            </a:r>
            <a:r>
              <a:rPr lang="en" sz="800">
                <a:latin typeface="Arial"/>
                <a:ea typeface="Arial"/>
                <a:cs typeface="Arial"/>
                <a:sym typeface="Arial"/>
              </a:rPr>
              <a:t> Successfully captures archaic vocabulary and poetic rhythm.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42" name="Google Shape;542;p52"/>
          <p:cNvSpPr txBox="1"/>
          <p:nvPr>
            <p:ph type="title"/>
          </p:nvPr>
        </p:nvSpPr>
        <p:spPr>
          <a:xfrm>
            <a:off x="209700" y="282775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Complete </a:t>
            </a:r>
            <a:endParaRPr/>
          </a:p>
        </p:txBody>
      </p:sp>
      <p:sp>
        <p:nvSpPr>
          <p:cNvPr id="543" name="Google Shape;543;p52"/>
          <p:cNvSpPr txBox="1"/>
          <p:nvPr/>
        </p:nvSpPr>
        <p:spPr>
          <a:xfrm>
            <a:off x="2752023" y="2491809"/>
            <a:ext cx="5607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37150" wrap="square" tIns="91425">
            <a:noAutofit/>
          </a:bodyPr>
          <a:lstStyle/>
          <a:p>
            <a:pPr indent="-292100" lvl="0" marL="457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"/>
              <a:buChar char="➔"/>
            </a:pPr>
            <a:r>
              <a:t/>
            </a:r>
            <a:endParaRPr sz="10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44" name="Google Shape;544;p52"/>
          <p:cNvGrpSpPr/>
          <p:nvPr/>
        </p:nvGrpSpPr>
        <p:grpSpPr>
          <a:xfrm>
            <a:off x="1727613" y="457194"/>
            <a:ext cx="890968" cy="969576"/>
            <a:chOff x="6219513" y="1474206"/>
            <a:chExt cx="890968" cy="969576"/>
          </a:xfrm>
        </p:grpSpPr>
        <p:sp>
          <p:nvSpPr>
            <p:cNvPr id="545" name="Google Shape;545;p52"/>
            <p:cNvSpPr/>
            <p:nvPr/>
          </p:nvSpPr>
          <p:spPr>
            <a:xfrm rot="7601881">
              <a:off x="6246394" y="1711809"/>
              <a:ext cx="837204" cy="487227"/>
            </a:xfrm>
            <a:custGeom>
              <a:rect b="b" l="l" r="r" t="t"/>
              <a:pathLst>
                <a:path extrusionOk="0" h="19489" w="33488">
                  <a:moveTo>
                    <a:pt x="0" y="5480"/>
                  </a:moveTo>
                  <a:cubicBezTo>
                    <a:pt x="4083" y="3995"/>
                    <a:pt x="8956" y="3778"/>
                    <a:pt x="13034" y="5280"/>
                  </a:cubicBezTo>
                  <a:cubicBezTo>
                    <a:pt x="17705" y="7000"/>
                    <a:pt x="22916" y="16554"/>
                    <a:pt x="18649" y="19116"/>
                  </a:cubicBezTo>
                  <a:cubicBezTo>
                    <a:pt x="14717" y="21477"/>
                    <a:pt x="11737" y="9928"/>
                    <a:pt x="14237" y="6082"/>
                  </a:cubicBezTo>
                  <a:cubicBezTo>
                    <a:pt x="17901" y="445"/>
                    <a:pt x="26769" y="-175"/>
                    <a:pt x="33488" y="66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6" name="Google Shape;546;p52"/>
            <p:cNvSpPr/>
            <p:nvPr/>
          </p:nvSpPr>
          <p:spPr>
            <a:xfrm>
              <a:off x="6568876" y="2301803"/>
              <a:ext cx="35119" cy="141979"/>
            </a:xfrm>
            <a:custGeom>
              <a:rect b="b" l="l" r="r" t="t"/>
              <a:pathLst>
                <a:path extrusionOk="0" h="8134" w="2012">
                  <a:moveTo>
                    <a:pt x="0" y="0"/>
                  </a:moveTo>
                  <a:cubicBezTo>
                    <a:pt x="763" y="2664"/>
                    <a:pt x="2740" y="5561"/>
                    <a:pt x="1713" y="8134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7" name="Google Shape;547;p52"/>
            <p:cNvSpPr/>
            <p:nvPr/>
          </p:nvSpPr>
          <p:spPr>
            <a:xfrm>
              <a:off x="6589138" y="2423774"/>
              <a:ext cx="144475" cy="17438"/>
            </a:xfrm>
            <a:custGeom>
              <a:rect b="b" l="l" r="r" t="t"/>
              <a:pathLst>
                <a:path extrusionOk="0" h="999" w="8277">
                  <a:moveTo>
                    <a:pt x="0" y="999"/>
                  </a:moveTo>
                  <a:cubicBezTo>
                    <a:pt x="2696" y="326"/>
                    <a:pt x="5498" y="0"/>
                    <a:pt x="8277" y="0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3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Interpolation: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Smoothly morphs between two prompts (e.g., "the king hath sent" → "romeo where art thou").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Visualization (t-SNE):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Shows the model clusters similar themes (love, royalty, conflict) in different regions of the latent space.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Controlled Generation: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By navigating the latent space, we can control the style and content of the output.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3" name="Google Shape;553;p53" title="Screenshot 2025-12-22 235830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5200" y="740205"/>
            <a:ext cx="4618800" cy="3868200"/>
          </a:xfrm>
          <a:prstGeom prst="rect">
            <a:avLst/>
          </a:prstGeom>
        </p:spPr>
      </p:pic>
      <p:sp>
        <p:nvSpPr>
          <p:cNvPr id="554" name="Google Shape;554;p53"/>
          <p:cNvSpPr txBox="1"/>
          <p:nvPr>
            <p:ph type="title"/>
          </p:nvPr>
        </p:nvSpPr>
        <p:spPr>
          <a:xfrm>
            <a:off x="228600" y="256925"/>
            <a:ext cx="42966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900">
                <a:latin typeface="Arial"/>
                <a:ea typeface="Arial"/>
                <a:cs typeface="Arial"/>
                <a:sym typeface="Arial"/>
              </a:rPr>
              <a:t>Latent Space Exploration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55" name="Google Shape;555;p53"/>
          <p:cNvSpPr/>
          <p:nvPr/>
        </p:nvSpPr>
        <p:spPr>
          <a:xfrm>
            <a:off x="1923764" y="642959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556" name="Google Shape;556;p53"/>
          <p:cNvGrpSpPr/>
          <p:nvPr/>
        </p:nvGrpSpPr>
        <p:grpSpPr>
          <a:xfrm>
            <a:off x="3242500" y="377688"/>
            <a:ext cx="543525" cy="265250"/>
            <a:chOff x="3195113" y="380063"/>
            <a:chExt cx="543525" cy="265250"/>
          </a:xfrm>
        </p:grpSpPr>
        <p:cxnSp>
          <p:nvCxnSpPr>
            <p:cNvPr id="557" name="Google Shape;557;p53"/>
            <p:cNvCxnSpPr/>
            <p:nvPr/>
          </p:nvCxnSpPr>
          <p:spPr>
            <a:xfrm flipH="1" rot="10800000">
              <a:off x="3195113" y="380063"/>
              <a:ext cx="208200" cy="1416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8" name="Google Shape;558;p53"/>
            <p:cNvCxnSpPr/>
            <p:nvPr/>
          </p:nvCxnSpPr>
          <p:spPr>
            <a:xfrm flipH="1" rot="10800000">
              <a:off x="3211238" y="435525"/>
              <a:ext cx="527400" cy="1452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9" name="Google Shape;559;p53"/>
            <p:cNvCxnSpPr/>
            <p:nvPr/>
          </p:nvCxnSpPr>
          <p:spPr>
            <a:xfrm flipH="1" rot="10800000">
              <a:off x="3232763" y="634513"/>
              <a:ext cx="258300" cy="108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keting Plan Presentation [Style 1]">
  <a:themeElements>
    <a:clrScheme name="Simple Light">
      <a:dk1>
        <a:srgbClr val="FFFFFF"/>
      </a:dk1>
      <a:lt1>
        <a:srgbClr val="07363B"/>
      </a:lt1>
      <a:dk2>
        <a:srgbClr val="1F1F1F"/>
      </a:dk2>
      <a:lt2>
        <a:srgbClr val="30E8B0"/>
      </a:lt2>
      <a:accent1>
        <a:srgbClr val="6AD1FA"/>
      </a:accent1>
      <a:accent2>
        <a:srgbClr val="C3A1F8"/>
      </a:accent2>
      <a:accent3>
        <a:srgbClr val="F96E0C"/>
      </a:accent3>
      <a:accent4>
        <a:srgbClr val="EBEE68"/>
      </a:accent4>
      <a:accent5>
        <a:srgbClr val="93A2A2"/>
      </a:accent5>
      <a:accent6>
        <a:srgbClr val="454B4B"/>
      </a:accent6>
      <a:hlink>
        <a:srgbClr val="30E8B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